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2"/>
  </p:sldMasterIdLst>
  <p:notesMasterIdLst>
    <p:notesMasterId r:id="rId9"/>
  </p:notesMasterIdLst>
  <p:handoutMasterIdLst>
    <p:handoutMasterId r:id="rId10"/>
  </p:handoutMasterIdLst>
  <p:sldIdLst>
    <p:sldId id="256" r:id="rId3"/>
    <p:sldId id="337" r:id="rId4"/>
    <p:sldId id="338" r:id="rId5"/>
    <p:sldId id="340" r:id="rId6"/>
    <p:sldId id="339" r:id="rId7"/>
    <p:sldId id="341" r:id="rId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E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46" autoAdjust="0"/>
    <p:restoredTop sz="85123" autoAdjust="0"/>
  </p:normalViewPr>
  <p:slideViewPr>
    <p:cSldViewPr>
      <p:cViewPr varScale="1">
        <p:scale>
          <a:sx n="69" d="100"/>
          <a:sy n="69" d="100"/>
        </p:scale>
        <p:origin x="78" y="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6DDC4-45C4-4038-BCB7-A0E4A9606051}" type="datetimeFigureOut">
              <a:rPr lang="sk-SK" smtClean="0"/>
              <a:t>21. 6. 2022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3DE32-B0C7-43AD-9915-B4F648B60C3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0119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3842907C-D0AA-4C58-9F94-58B40AD65B2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76769E-C829-4283-B80E-CB90D995C2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7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dirty="0"/>
              <a:t>SK National </a:t>
            </a:r>
            <a:r>
              <a:rPr lang="sk-SK" dirty="0" err="1"/>
              <a:t>coordinator</a:t>
            </a:r>
            <a:r>
              <a:rPr lang="sk-SK" dirty="0"/>
              <a:t> </a:t>
            </a:r>
            <a:r>
              <a:rPr lang="sk-SK" dirty="0" err="1"/>
              <a:t>appologises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absence</a:t>
            </a:r>
            <a:r>
              <a:rPr lang="sk-SK" dirty="0"/>
              <a:t> </a:t>
            </a:r>
            <a:r>
              <a:rPr lang="sk-SK" dirty="0" err="1"/>
              <a:t>due</a:t>
            </a:r>
            <a:r>
              <a:rPr lang="sk-SK" dirty="0"/>
              <a:t> to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participation</a:t>
            </a:r>
            <a:r>
              <a:rPr lang="sk-SK" dirty="0"/>
              <a:t> at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Task</a:t>
            </a:r>
            <a:r>
              <a:rPr lang="sk-SK" dirty="0"/>
              <a:t> </a:t>
            </a:r>
            <a:r>
              <a:rPr lang="sk-SK" dirty="0" err="1"/>
              <a:t>Force</a:t>
            </a:r>
            <a:r>
              <a:rPr lang="sk-SK" dirty="0"/>
              <a:t> of Danube </a:t>
            </a:r>
            <a:r>
              <a:rPr lang="sk-SK" dirty="0" err="1"/>
              <a:t>Region</a:t>
            </a:r>
            <a:r>
              <a:rPr lang="sk-SK" dirty="0"/>
              <a:t> </a:t>
            </a:r>
            <a:r>
              <a:rPr lang="sk-SK" dirty="0" err="1"/>
              <a:t>Programme</a:t>
            </a:r>
            <a:r>
              <a:rPr lang="sk-SK" dirty="0"/>
              <a:t> </a:t>
            </a:r>
            <a:r>
              <a:rPr lang="sk-SK" dirty="0" err="1"/>
              <a:t>which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now</a:t>
            </a:r>
            <a:r>
              <a:rPr lang="sk-SK" dirty="0"/>
              <a:t> </a:t>
            </a:r>
            <a:r>
              <a:rPr lang="sk-SK" dirty="0" err="1"/>
              <a:t>being</a:t>
            </a:r>
            <a:r>
              <a:rPr lang="sk-SK" dirty="0"/>
              <a:t> </a:t>
            </a:r>
            <a:r>
              <a:rPr lang="sk-SK" dirty="0" err="1"/>
              <a:t>held</a:t>
            </a:r>
            <a:r>
              <a:rPr lang="sk-SK" dirty="0"/>
              <a:t> in </a:t>
            </a:r>
            <a:r>
              <a:rPr lang="sk-SK" dirty="0" err="1"/>
              <a:t>Budapest</a:t>
            </a:r>
            <a:r>
              <a:rPr lang="sk-SK" dirty="0"/>
              <a:t>.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an</a:t>
            </a:r>
            <a:r>
              <a:rPr lang="sk-SK" baseline="0" dirty="0"/>
              <a:t> </a:t>
            </a:r>
            <a:r>
              <a:rPr lang="sk-SK" baseline="0" dirty="0" err="1"/>
              <a:t>interesting</a:t>
            </a:r>
            <a:r>
              <a:rPr lang="sk-SK" baseline="0" dirty="0"/>
              <a:t> </a:t>
            </a:r>
            <a:r>
              <a:rPr lang="sk-SK" baseline="0" dirty="0" err="1"/>
              <a:t>coincidence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agenda of DRP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today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bodies</a:t>
            </a:r>
            <a:r>
              <a:rPr lang="sk-SK" baseline="0" dirty="0"/>
              <a:t>, </a:t>
            </a:r>
            <a:r>
              <a:rPr lang="sk-SK" baseline="0" dirty="0" err="1"/>
              <a:t>including</a:t>
            </a:r>
            <a:r>
              <a:rPr lang="sk-SK" baseline="0" dirty="0"/>
              <a:t> </a:t>
            </a:r>
            <a:r>
              <a:rPr lang="sk-SK" baseline="0" dirty="0" err="1"/>
              <a:t>PACs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/>
              <a:t>Here, at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beginning</a:t>
            </a:r>
            <a:r>
              <a:rPr lang="sk-SK" baseline="0" dirty="0"/>
              <a:t> of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I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focus</a:t>
            </a:r>
            <a:r>
              <a:rPr lang="sk-SK" baseline="0" dirty="0"/>
              <a:t>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attention</a:t>
            </a:r>
            <a:r>
              <a:rPr lang="sk-SK" baseline="0" dirty="0"/>
              <a:t> on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major </a:t>
            </a:r>
            <a:r>
              <a:rPr lang="sk-SK" b="1" baseline="0" dirty="0" err="1"/>
              <a:t>challenges</a:t>
            </a:r>
            <a:r>
              <a:rPr lang="sk-SK" b="1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facing</a:t>
            </a:r>
            <a:r>
              <a:rPr lang="sk-SK" baseline="0" dirty="0"/>
              <a:t> </a:t>
            </a:r>
            <a:r>
              <a:rPr lang="sk-SK" baseline="0" dirty="0" err="1"/>
              <a:t>these</a:t>
            </a:r>
            <a:r>
              <a:rPr lang="sk-SK" baseline="0" dirty="0"/>
              <a:t> </a:t>
            </a:r>
            <a:r>
              <a:rPr lang="sk-SK" baseline="0" dirty="0" err="1"/>
              <a:t>days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:</a:t>
            </a:r>
          </a:p>
          <a:p>
            <a:endParaRPr lang="sk-SK" baseline="0" dirty="0"/>
          </a:p>
          <a:p>
            <a:r>
              <a:rPr lang="sk-SK" baseline="0" dirty="0" err="1"/>
              <a:t>Firstly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Russian</a:t>
            </a:r>
            <a:r>
              <a:rPr lang="sk-SK" b="1" baseline="0" dirty="0"/>
              <a:t> </a:t>
            </a:r>
            <a:r>
              <a:rPr lang="sk-SK" b="1" baseline="0" dirty="0" err="1"/>
              <a:t>aggression</a:t>
            </a:r>
            <a:r>
              <a:rPr lang="sk-SK" b="1" baseline="0" dirty="0"/>
              <a:t> </a:t>
            </a:r>
            <a:r>
              <a:rPr lang="sk-SK" b="1" baseline="0" dirty="0" err="1"/>
              <a:t>against</a:t>
            </a:r>
            <a:r>
              <a:rPr lang="sk-SK" b="1" baseline="0" dirty="0"/>
              <a:t> </a:t>
            </a:r>
            <a:r>
              <a:rPr lang="sk-SK" b="1" baseline="0" dirty="0" err="1"/>
              <a:t>Ukraine</a:t>
            </a:r>
            <a:r>
              <a:rPr lang="sk-SK" b="1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changing</a:t>
            </a:r>
            <a:r>
              <a:rPr lang="sk-SK" baseline="0" dirty="0"/>
              <a:t> </a:t>
            </a:r>
            <a:r>
              <a:rPr lang="sk-SK" baseline="0" dirty="0" err="1"/>
              <a:t>almost</a:t>
            </a:r>
            <a:r>
              <a:rPr lang="sk-SK" baseline="0" dirty="0"/>
              <a:t> </a:t>
            </a:r>
            <a:r>
              <a:rPr lang="sk-SK" baseline="0" dirty="0" err="1"/>
              <a:t>everything</a:t>
            </a:r>
            <a:r>
              <a:rPr lang="sk-SK" baseline="0" dirty="0"/>
              <a:t>. </a:t>
            </a:r>
            <a:r>
              <a:rPr lang="sk-SK" baseline="0" dirty="0" err="1"/>
              <a:t>You</a:t>
            </a:r>
            <a:r>
              <a:rPr lang="sk-SK" baseline="0" dirty="0"/>
              <a:t> </a:t>
            </a:r>
            <a:r>
              <a:rPr lang="sk-SK" baseline="0" dirty="0" err="1"/>
              <a:t>know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coountry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but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</a:t>
            </a:r>
            <a:r>
              <a:rPr lang="sk-SK" baseline="0" dirty="0" err="1"/>
              <a:t>they</a:t>
            </a:r>
            <a:r>
              <a:rPr lang="sk-SK" baseline="0" dirty="0"/>
              <a:t> </a:t>
            </a:r>
            <a:r>
              <a:rPr lang="sk-SK" baseline="0" dirty="0" err="1"/>
              <a:t>cannot</a:t>
            </a:r>
            <a:r>
              <a:rPr lang="sk-SK" baseline="0" dirty="0"/>
              <a:t> </a:t>
            </a:r>
            <a:r>
              <a:rPr lang="sk-SK" baseline="0" dirty="0" err="1"/>
              <a:t>perform</a:t>
            </a:r>
            <a:r>
              <a:rPr lang="sk-SK" baseline="0" dirty="0"/>
              <a:t> </a:t>
            </a:r>
            <a:r>
              <a:rPr lang="sk-SK" baseline="0" dirty="0" err="1"/>
              <a:t>their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So, in </a:t>
            </a:r>
            <a:r>
              <a:rPr lang="sk-SK" baseline="0" dirty="0" err="1"/>
              <a:t>accordance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Rules</a:t>
            </a:r>
            <a:r>
              <a:rPr lang="sk-SK" baseline="0" dirty="0"/>
              <a:t> of </a:t>
            </a:r>
            <a:r>
              <a:rPr lang="sk-SK" baseline="0" dirty="0" err="1"/>
              <a:t>Procedure</a:t>
            </a:r>
            <a:r>
              <a:rPr lang="sk-SK" baseline="0" dirty="0"/>
              <a:t> of NC </a:t>
            </a:r>
            <a:r>
              <a:rPr lang="sk-SK" baseline="0" dirty="0" err="1"/>
              <a:t>meetings</a:t>
            </a:r>
            <a:r>
              <a:rPr lang="sk-SK" baseline="0" dirty="0"/>
              <a:t>, Slovakia and </a:t>
            </a:r>
            <a:r>
              <a:rPr lang="sk-SK" baseline="0" dirty="0" err="1"/>
              <a:t>Slovenia</a:t>
            </a:r>
            <a:r>
              <a:rPr lang="sk-SK" baseline="0" dirty="0"/>
              <a:t> as </a:t>
            </a:r>
            <a:r>
              <a:rPr lang="sk-SK" baseline="0" dirty="0" err="1"/>
              <a:t>former</a:t>
            </a:r>
            <a:r>
              <a:rPr lang="sk-SK" baseline="0" dirty="0"/>
              <a:t> and </a:t>
            </a:r>
            <a:r>
              <a:rPr lang="sk-SK" baseline="0" dirty="0" err="1"/>
              <a:t>future</a:t>
            </a:r>
            <a:r>
              <a:rPr lang="sk-SK" baseline="0" dirty="0"/>
              <a:t> </a:t>
            </a:r>
            <a:r>
              <a:rPr lang="sk-SK" baseline="0" dirty="0" err="1"/>
              <a:t>presidencies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taken</a:t>
            </a:r>
            <a:r>
              <a:rPr lang="sk-SK" baseline="0" dirty="0"/>
              <a:t> over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performance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</a:t>
            </a:r>
            <a:r>
              <a:rPr lang="sk-SK" baseline="0" dirty="0" err="1"/>
              <a:t>However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important</a:t>
            </a:r>
            <a:r>
              <a:rPr lang="sk-SK" baseline="0" dirty="0"/>
              <a:t> to </a:t>
            </a:r>
            <a:r>
              <a:rPr lang="sk-SK" baseline="0" dirty="0" err="1"/>
              <a:t>mention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UA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trying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 and </a:t>
            </a:r>
            <a:r>
              <a:rPr lang="sk-SK" baseline="0" dirty="0" err="1"/>
              <a:t>Igror</a:t>
            </a:r>
            <a:r>
              <a:rPr lang="sk-SK" baseline="0" dirty="0"/>
              <a:t> </a:t>
            </a:r>
            <a:r>
              <a:rPr lang="sk-SK" baseline="0" dirty="0" err="1"/>
              <a:t>Korkhovyi</a:t>
            </a:r>
            <a:r>
              <a:rPr lang="sk-SK" baseline="0" dirty="0"/>
              <a:t>, UA National </a:t>
            </a:r>
            <a:r>
              <a:rPr lang="sk-SK" baseline="0" dirty="0" err="1"/>
              <a:t>Coordinator</a:t>
            </a:r>
            <a:r>
              <a:rPr lang="sk-SK" baseline="0" dirty="0"/>
              <a:t>, </a:t>
            </a:r>
            <a:r>
              <a:rPr lang="sk-SK" baseline="0" dirty="0" err="1"/>
              <a:t>participated</a:t>
            </a:r>
            <a:r>
              <a:rPr lang="sk-SK" baseline="0" dirty="0"/>
              <a:t> at </a:t>
            </a:r>
            <a:r>
              <a:rPr lang="sk-SK" baseline="0" dirty="0" err="1"/>
              <a:t>recent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Trio </a:t>
            </a:r>
            <a:r>
              <a:rPr lang="sk-SK" baseline="0" dirty="0" err="1"/>
              <a:t>meetings</a:t>
            </a:r>
            <a:r>
              <a:rPr lang="sk-SK" baseline="0" dirty="0"/>
              <a:t>. So,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tying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UA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Second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="1" baseline="0" dirty="0" err="1"/>
              <a:t>embedding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most </a:t>
            </a:r>
            <a:r>
              <a:rPr lang="sk-SK" baseline="0" dirty="0" err="1"/>
              <a:t>important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. </a:t>
            </a:r>
            <a:r>
              <a:rPr lang="sk-SK" baseline="0" dirty="0" err="1"/>
              <a:t>Ukraine</a:t>
            </a:r>
            <a:r>
              <a:rPr lang="sk-SK" baseline="0" dirty="0"/>
              <a:t> has </a:t>
            </a:r>
            <a:r>
              <a:rPr lang="sk-SK" baseline="0" dirty="0" err="1"/>
              <a:t>continued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priority and </a:t>
            </a:r>
            <a:r>
              <a:rPr lang="sk-SK" baseline="0" dirty="0" err="1"/>
              <a:t>prepared</a:t>
            </a:r>
            <a:r>
              <a:rPr lang="sk-SK" baseline="0" dirty="0"/>
              <a:t> a </a:t>
            </a:r>
            <a:r>
              <a:rPr lang="sk-SK" baseline="0" dirty="0" err="1"/>
              <a:t>guidance</a:t>
            </a:r>
            <a:r>
              <a:rPr lang="sk-SK" baseline="0" dirty="0"/>
              <a:t> </a:t>
            </a:r>
            <a:r>
              <a:rPr lang="sk-SK" baseline="0" dirty="0" err="1"/>
              <a:t>document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</a:t>
            </a:r>
            <a:r>
              <a:rPr lang="sk-SK" baseline="0" dirty="0" err="1"/>
              <a:t>Actions</a:t>
            </a:r>
            <a:r>
              <a:rPr lang="sk-SK" baseline="0" dirty="0"/>
              <a:t> to </a:t>
            </a:r>
            <a:r>
              <a:rPr lang="sk-SK" baseline="0" dirty="0" err="1"/>
              <a:t>Funding</a:t>
            </a:r>
            <a:r>
              <a:rPr lang="sk-SK" baseline="0" dirty="0"/>
              <a:t> and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aseline="0" dirty="0" err="1"/>
              <a:t>elaborated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issue</a:t>
            </a:r>
            <a:r>
              <a:rPr lang="sk-SK" baseline="0" dirty="0"/>
              <a:t>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now</a:t>
            </a:r>
            <a:r>
              <a:rPr lang="sk-SK" baseline="0" dirty="0"/>
              <a:t> top </a:t>
            </a:r>
            <a:r>
              <a:rPr lang="sk-SK" baseline="0" dirty="0" err="1"/>
              <a:t>priorities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should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subject</a:t>
            </a:r>
            <a:r>
              <a:rPr lang="sk-SK" baseline="0" dirty="0"/>
              <a:t> of </a:t>
            </a:r>
            <a:r>
              <a:rPr lang="sk-SK" baseline="0" dirty="0" err="1"/>
              <a:t>concentrated</a:t>
            </a:r>
            <a:r>
              <a:rPr lang="sk-SK" baseline="0" dirty="0"/>
              <a:t> </a:t>
            </a:r>
            <a:r>
              <a:rPr lang="sk-SK" baseline="0" dirty="0" err="1"/>
              <a:t>action</a:t>
            </a:r>
            <a:r>
              <a:rPr lang="sk-SK" baseline="0" dirty="0"/>
              <a:t> in </a:t>
            </a:r>
            <a:r>
              <a:rPr lang="sk-SK" baseline="0" dirty="0" err="1"/>
              <a:t>order</a:t>
            </a:r>
            <a:r>
              <a:rPr lang="sk-SK" baseline="0" dirty="0"/>
              <a:t> to </a:t>
            </a:r>
            <a:r>
              <a:rPr lang="sk-SK" baseline="0" dirty="0" err="1"/>
              <a:t>achieve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visibility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and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projects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Thirdly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stress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importance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Danube </a:t>
            </a:r>
            <a:r>
              <a:rPr lang="sk-SK" b="1" baseline="0" dirty="0" err="1"/>
              <a:t>Youth</a:t>
            </a:r>
            <a:r>
              <a:rPr lang="sk-SK" b="1" baseline="0" dirty="0"/>
              <a:t> </a:t>
            </a:r>
            <a:r>
              <a:rPr lang="sk-SK" b="1" baseline="0" dirty="0" err="1"/>
              <a:t>Council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was</a:t>
            </a:r>
            <a:r>
              <a:rPr lang="sk-SK" baseline="0" dirty="0"/>
              <a:t> </a:t>
            </a:r>
            <a:r>
              <a:rPr lang="sk-SK" baseline="0" dirty="0" err="1"/>
              <a:t>established</a:t>
            </a:r>
            <a:r>
              <a:rPr lang="sk-SK" baseline="0" dirty="0"/>
              <a:t> on 18 </a:t>
            </a:r>
            <a:r>
              <a:rPr lang="sk-SK" baseline="0" dirty="0" err="1"/>
              <a:t>March</a:t>
            </a:r>
            <a:r>
              <a:rPr lang="sk-SK" baseline="0" dirty="0"/>
              <a:t> 2022. </a:t>
            </a:r>
            <a:r>
              <a:rPr lang="sk-SK" baseline="0" dirty="0" err="1"/>
              <a:t>Its</a:t>
            </a:r>
            <a:r>
              <a:rPr lang="sk-SK" baseline="0" dirty="0"/>
              <a:t> </a:t>
            </a:r>
            <a:r>
              <a:rPr lang="sk-SK" baseline="0" dirty="0" err="1"/>
              <a:t>aim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to </a:t>
            </a:r>
            <a:r>
              <a:rPr lang="sk-SK" baseline="0" dirty="0" err="1"/>
              <a:t>increase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participation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organisations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implementation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Today</a:t>
            </a:r>
            <a:r>
              <a:rPr lang="sk-SK" baseline="0" dirty="0"/>
              <a:t>, </a:t>
            </a:r>
            <a:r>
              <a:rPr lang="sk-SK" baseline="0" dirty="0" err="1"/>
              <a:t>the</a:t>
            </a:r>
            <a:r>
              <a:rPr lang="sk-SK" baseline="0" dirty="0"/>
              <a:t> 12th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preparation</a:t>
            </a:r>
            <a:r>
              <a:rPr lang="sk-SK" baseline="0" dirty="0"/>
              <a:t> of a new Danube </a:t>
            </a:r>
            <a:r>
              <a:rPr lang="sk-SK" baseline="0" dirty="0" err="1"/>
              <a:t>Region</a:t>
            </a:r>
            <a:r>
              <a:rPr lang="sk-SK" baseline="0" dirty="0"/>
              <a:t> </a:t>
            </a:r>
            <a:r>
              <a:rPr lang="sk-SK" baseline="0" dirty="0" err="1"/>
              <a:t>Programme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being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in </a:t>
            </a:r>
            <a:r>
              <a:rPr lang="sk-SK" baseline="0" dirty="0" err="1"/>
              <a:t>Budapest</a:t>
            </a:r>
            <a:r>
              <a:rPr lang="sk-SK" baseline="0" dirty="0"/>
              <a:t>. </a:t>
            </a:r>
            <a:r>
              <a:rPr lang="sk-SK" baseline="0" dirty="0" err="1"/>
              <a:t>Todays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focused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on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="1" baseline="0" dirty="0" err="1"/>
              <a:t>cooperation</a:t>
            </a:r>
            <a:r>
              <a:rPr lang="sk-SK" b="1" baseline="0" dirty="0"/>
              <a:t> </a:t>
            </a:r>
            <a:r>
              <a:rPr lang="sk-SK" b="1" baseline="0" dirty="0" err="1"/>
              <a:t>between</a:t>
            </a:r>
            <a:r>
              <a:rPr lang="sk-SK" b="1" baseline="0" dirty="0"/>
              <a:t>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strategy</a:t>
            </a:r>
            <a:r>
              <a:rPr lang="sk-SK" b="1" baseline="0" dirty="0"/>
              <a:t> and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programme</a:t>
            </a:r>
            <a:r>
              <a:rPr lang="sk-SK" baseline="0" dirty="0"/>
              <a:t>. As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already</a:t>
            </a:r>
            <a:r>
              <a:rPr lang="sk-SK" baseline="0" dirty="0"/>
              <a:t> </a:t>
            </a:r>
            <a:r>
              <a:rPr lang="sk-SK" baseline="0" dirty="0" err="1"/>
              <a:t>known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to </a:t>
            </a:r>
            <a:r>
              <a:rPr lang="sk-SK" baseline="0" dirty="0" err="1"/>
              <a:t>governance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provided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DRP </a:t>
            </a:r>
            <a:r>
              <a:rPr lang="sk-SK" baseline="0" dirty="0" err="1"/>
              <a:t>sources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period</a:t>
            </a:r>
            <a:r>
              <a:rPr lang="sk-SK" baseline="0" dirty="0"/>
              <a:t>. </a:t>
            </a:r>
          </a:p>
          <a:p>
            <a:endParaRPr lang="sk-SK" baseline="0" dirty="0"/>
          </a:p>
          <a:p>
            <a:r>
              <a:rPr lang="sk-SK" baseline="0" dirty="0" err="1"/>
              <a:t>What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serious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,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organisation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Annual</a:t>
            </a:r>
            <a:r>
              <a:rPr lang="sk-SK" b="1" baseline="0" dirty="0"/>
              <a:t> </a:t>
            </a:r>
            <a:r>
              <a:rPr lang="sk-SK" b="1" baseline="0" dirty="0" err="1"/>
              <a:t>Forum</a:t>
            </a:r>
            <a:r>
              <a:rPr lang="sk-SK" b="1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. In Trio,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were</a:t>
            </a:r>
            <a:r>
              <a:rPr lang="sk-SK" baseline="0" dirty="0"/>
              <a:t> </a:t>
            </a:r>
            <a:r>
              <a:rPr lang="sk-SK" baseline="0" dirty="0" err="1"/>
              <a:t>considering</a:t>
            </a:r>
            <a:r>
              <a:rPr lang="sk-SK" baseline="0" dirty="0"/>
              <a:t> </a:t>
            </a:r>
            <a:r>
              <a:rPr lang="sk-SK" baseline="0" dirty="0" err="1"/>
              <a:t>several</a:t>
            </a:r>
            <a:r>
              <a:rPr lang="sk-SK" baseline="0" dirty="0"/>
              <a:t> </a:t>
            </a:r>
            <a:r>
              <a:rPr lang="sk-SK" baseline="0" dirty="0" err="1"/>
              <a:t>options</a:t>
            </a:r>
            <a:r>
              <a:rPr lang="sk-SK" baseline="0" dirty="0"/>
              <a:t>, </a:t>
            </a:r>
            <a:r>
              <a:rPr lang="sk-SK" baseline="0" dirty="0" err="1"/>
              <a:t>because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obvious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in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not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able</a:t>
            </a:r>
            <a:r>
              <a:rPr lang="sk-SK" baseline="0" dirty="0"/>
              <a:t> to </a:t>
            </a:r>
            <a:r>
              <a:rPr lang="sk-SK" baseline="0" dirty="0" err="1"/>
              <a:t>organise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in </a:t>
            </a:r>
            <a:r>
              <a:rPr lang="sk-SK" baseline="0" dirty="0" err="1"/>
              <a:t>full</a:t>
            </a:r>
            <a:r>
              <a:rPr lang="sk-SK" baseline="0" dirty="0"/>
              <a:t> </a:t>
            </a:r>
            <a:r>
              <a:rPr lang="sk-SK" baseline="0" dirty="0" err="1"/>
              <a:t>format</a:t>
            </a:r>
            <a:r>
              <a:rPr lang="sk-SK" baseline="0" dirty="0"/>
              <a:t>. </a:t>
            </a:r>
            <a:r>
              <a:rPr lang="sk-SK" baseline="0" dirty="0" err="1"/>
              <a:t>Finally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seems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fully</a:t>
            </a:r>
            <a:r>
              <a:rPr lang="sk-SK" baseline="0" dirty="0"/>
              <a:t> in online </a:t>
            </a:r>
            <a:r>
              <a:rPr lang="sk-SK" baseline="0" dirty="0" err="1"/>
              <a:t>mode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ministers</a:t>
            </a:r>
            <a:r>
              <a:rPr lang="sk-SK" baseline="0" dirty="0"/>
              <a:t>,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event</a:t>
            </a:r>
            <a:r>
              <a:rPr lang="sk-SK" baseline="0" dirty="0"/>
              <a:t>, DRP </a:t>
            </a:r>
            <a:r>
              <a:rPr lang="sk-SK" baseline="0" dirty="0" err="1"/>
              <a:t>event</a:t>
            </a:r>
            <a:r>
              <a:rPr lang="sk-SK" baseline="0" dirty="0"/>
              <a:t> and </a:t>
            </a:r>
            <a:r>
              <a:rPr lang="sk-SK" baseline="0" dirty="0" err="1"/>
              <a:t>possibly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thematically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in september.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see</a:t>
            </a:r>
            <a:r>
              <a:rPr lang="sk-SK" baseline="0" dirty="0"/>
              <a:t> </a:t>
            </a:r>
            <a:r>
              <a:rPr lang="sk-SK" baseline="0" dirty="0" err="1"/>
              <a:t>how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situation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develop</a:t>
            </a:r>
            <a:r>
              <a:rPr lang="sk-SK" baseline="0" dirty="0"/>
              <a:t> and, </a:t>
            </a:r>
            <a:r>
              <a:rPr lang="sk-SK" baseline="0" dirty="0" err="1"/>
              <a:t>if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adapt</a:t>
            </a:r>
            <a:r>
              <a:rPr lang="sk-SK" baseline="0" dirty="0"/>
              <a:t> to a new </a:t>
            </a:r>
            <a:r>
              <a:rPr lang="sk-SK" baseline="0" dirty="0" err="1"/>
              <a:t>situation</a:t>
            </a:r>
            <a:r>
              <a:rPr lang="sk-SK" baseline="0" dirty="0"/>
              <a:t>.  </a:t>
            </a:r>
          </a:p>
          <a:p>
            <a:endParaRPr lang="sk-SK" baseline="0" dirty="0"/>
          </a:p>
          <a:p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stop </a:t>
            </a:r>
            <a:r>
              <a:rPr lang="sk-SK" baseline="0" dirty="0" err="1"/>
              <a:t>now</a:t>
            </a:r>
            <a:r>
              <a:rPr lang="sk-SK" baseline="0" dirty="0"/>
              <a:t>. At </a:t>
            </a:r>
            <a:r>
              <a:rPr lang="sk-SK" baseline="0" dirty="0" err="1"/>
              <a:t>the</a:t>
            </a:r>
            <a:r>
              <a:rPr lang="sk-SK" baseline="0" dirty="0"/>
              <a:t> end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usefull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a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NCs</a:t>
            </a:r>
            <a:r>
              <a:rPr lang="sk-SK" baseline="0" dirty="0"/>
              <a:t> and </a:t>
            </a:r>
            <a:r>
              <a:rPr lang="sk-SK" baseline="0" dirty="0" err="1"/>
              <a:t>PACs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online on 19 May </a:t>
            </a:r>
            <a:r>
              <a:rPr lang="sk-SK" baseline="0" dirty="0" err="1"/>
              <a:t>where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possibility</a:t>
            </a:r>
            <a:r>
              <a:rPr lang="sk-SK" baseline="0" dirty="0"/>
              <a:t> to </a:t>
            </a:r>
            <a:r>
              <a:rPr lang="sk-SK" baseline="0" dirty="0" err="1"/>
              <a:t>discuss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topics</a:t>
            </a:r>
            <a:r>
              <a:rPr lang="sk-SK" baseline="0" dirty="0"/>
              <a:t> of </a:t>
            </a:r>
            <a:r>
              <a:rPr lang="sk-SK" baseline="0" dirty="0" err="1"/>
              <a:t>our</a:t>
            </a:r>
            <a:r>
              <a:rPr lang="sk-SK" baseline="0" dirty="0"/>
              <a:t>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interest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endParaRPr lang="sk-SK" baseline="0" dirty="0"/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56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dirty="0"/>
              <a:t>SK National </a:t>
            </a:r>
            <a:r>
              <a:rPr lang="sk-SK" dirty="0" err="1"/>
              <a:t>coordinator</a:t>
            </a:r>
            <a:r>
              <a:rPr lang="sk-SK" dirty="0"/>
              <a:t> </a:t>
            </a:r>
            <a:r>
              <a:rPr lang="sk-SK" dirty="0" err="1"/>
              <a:t>appologises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absence</a:t>
            </a:r>
            <a:r>
              <a:rPr lang="sk-SK" dirty="0"/>
              <a:t> </a:t>
            </a:r>
            <a:r>
              <a:rPr lang="sk-SK" dirty="0" err="1"/>
              <a:t>due</a:t>
            </a:r>
            <a:r>
              <a:rPr lang="sk-SK" dirty="0"/>
              <a:t> to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participation</a:t>
            </a:r>
            <a:r>
              <a:rPr lang="sk-SK" dirty="0"/>
              <a:t> at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Task</a:t>
            </a:r>
            <a:r>
              <a:rPr lang="sk-SK" dirty="0"/>
              <a:t> </a:t>
            </a:r>
            <a:r>
              <a:rPr lang="sk-SK" dirty="0" err="1"/>
              <a:t>Force</a:t>
            </a:r>
            <a:r>
              <a:rPr lang="sk-SK" dirty="0"/>
              <a:t> of Danube </a:t>
            </a:r>
            <a:r>
              <a:rPr lang="sk-SK" dirty="0" err="1"/>
              <a:t>Region</a:t>
            </a:r>
            <a:r>
              <a:rPr lang="sk-SK" dirty="0"/>
              <a:t> </a:t>
            </a:r>
            <a:r>
              <a:rPr lang="sk-SK" dirty="0" err="1"/>
              <a:t>Programme</a:t>
            </a:r>
            <a:r>
              <a:rPr lang="sk-SK" dirty="0"/>
              <a:t> </a:t>
            </a:r>
            <a:r>
              <a:rPr lang="sk-SK" dirty="0" err="1"/>
              <a:t>which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now</a:t>
            </a:r>
            <a:r>
              <a:rPr lang="sk-SK" dirty="0"/>
              <a:t> </a:t>
            </a:r>
            <a:r>
              <a:rPr lang="sk-SK" dirty="0" err="1"/>
              <a:t>being</a:t>
            </a:r>
            <a:r>
              <a:rPr lang="sk-SK" dirty="0"/>
              <a:t> </a:t>
            </a:r>
            <a:r>
              <a:rPr lang="sk-SK" dirty="0" err="1"/>
              <a:t>held</a:t>
            </a:r>
            <a:r>
              <a:rPr lang="sk-SK" dirty="0"/>
              <a:t> in </a:t>
            </a:r>
            <a:r>
              <a:rPr lang="sk-SK" dirty="0" err="1"/>
              <a:t>Budapest</a:t>
            </a:r>
            <a:r>
              <a:rPr lang="sk-SK" dirty="0"/>
              <a:t>.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an</a:t>
            </a:r>
            <a:r>
              <a:rPr lang="sk-SK" baseline="0" dirty="0"/>
              <a:t> </a:t>
            </a:r>
            <a:r>
              <a:rPr lang="sk-SK" baseline="0" dirty="0" err="1"/>
              <a:t>interesting</a:t>
            </a:r>
            <a:r>
              <a:rPr lang="sk-SK" baseline="0" dirty="0"/>
              <a:t> </a:t>
            </a:r>
            <a:r>
              <a:rPr lang="sk-SK" baseline="0" dirty="0" err="1"/>
              <a:t>coincidence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agenda of DRP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today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bodies</a:t>
            </a:r>
            <a:r>
              <a:rPr lang="sk-SK" baseline="0" dirty="0"/>
              <a:t>, </a:t>
            </a:r>
            <a:r>
              <a:rPr lang="sk-SK" baseline="0" dirty="0" err="1"/>
              <a:t>including</a:t>
            </a:r>
            <a:r>
              <a:rPr lang="sk-SK" baseline="0" dirty="0"/>
              <a:t> </a:t>
            </a:r>
            <a:r>
              <a:rPr lang="sk-SK" baseline="0" dirty="0" err="1"/>
              <a:t>PACs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/>
              <a:t>Here, at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beginning</a:t>
            </a:r>
            <a:r>
              <a:rPr lang="sk-SK" baseline="0" dirty="0"/>
              <a:t> of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I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focus</a:t>
            </a:r>
            <a:r>
              <a:rPr lang="sk-SK" baseline="0" dirty="0"/>
              <a:t>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attention</a:t>
            </a:r>
            <a:r>
              <a:rPr lang="sk-SK" baseline="0" dirty="0"/>
              <a:t> on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major </a:t>
            </a:r>
            <a:r>
              <a:rPr lang="sk-SK" b="1" baseline="0" dirty="0" err="1"/>
              <a:t>challenges</a:t>
            </a:r>
            <a:r>
              <a:rPr lang="sk-SK" b="1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facing</a:t>
            </a:r>
            <a:r>
              <a:rPr lang="sk-SK" baseline="0" dirty="0"/>
              <a:t> </a:t>
            </a:r>
            <a:r>
              <a:rPr lang="sk-SK" baseline="0" dirty="0" err="1"/>
              <a:t>these</a:t>
            </a:r>
            <a:r>
              <a:rPr lang="sk-SK" baseline="0" dirty="0"/>
              <a:t> </a:t>
            </a:r>
            <a:r>
              <a:rPr lang="sk-SK" baseline="0" dirty="0" err="1"/>
              <a:t>days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:</a:t>
            </a:r>
          </a:p>
          <a:p>
            <a:endParaRPr lang="sk-SK" baseline="0" dirty="0"/>
          </a:p>
          <a:p>
            <a:r>
              <a:rPr lang="sk-SK" baseline="0" dirty="0" err="1"/>
              <a:t>Firstly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Russian</a:t>
            </a:r>
            <a:r>
              <a:rPr lang="sk-SK" b="1" baseline="0" dirty="0"/>
              <a:t> </a:t>
            </a:r>
            <a:r>
              <a:rPr lang="sk-SK" b="1" baseline="0" dirty="0" err="1"/>
              <a:t>aggression</a:t>
            </a:r>
            <a:r>
              <a:rPr lang="sk-SK" b="1" baseline="0" dirty="0"/>
              <a:t> </a:t>
            </a:r>
            <a:r>
              <a:rPr lang="sk-SK" b="1" baseline="0" dirty="0" err="1"/>
              <a:t>against</a:t>
            </a:r>
            <a:r>
              <a:rPr lang="sk-SK" b="1" baseline="0" dirty="0"/>
              <a:t> </a:t>
            </a:r>
            <a:r>
              <a:rPr lang="sk-SK" b="1" baseline="0" dirty="0" err="1"/>
              <a:t>Ukraine</a:t>
            </a:r>
            <a:r>
              <a:rPr lang="sk-SK" b="1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changing</a:t>
            </a:r>
            <a:r>
              <a:rPr lang="sk-SK" baseline="0" dirty="0"/>
              <a:t> </a:t>
            </a:r>
            <a:r>
              <a:rPr lang="sk-SK" baseline="0" dirty="0" err="1"/>
              <a:t>almost</a:t>
            </a:r>
            <a:r>
              <a:rPr lang="sk-SK" baseline="0" dirty="0"/>
              <a:t> </a:t>
            </a:r>
            <a:r>
              <a:rPr lang="sk-SK" baseline="0" dirty="0" err="1"/>
              <a:t>everything</a:t>
            </a:r>
            <a:r>
              <a:rPr lang="sk-SK" baseline="0" dirty="0"/>
              <a:t>. </a:t>
            </a:r>
            <a:r>
              <a:rPr lang="sk-SK" baseline="0" dirty="0" err="1"/>
              <a:t>You</a:t>
            </a:r>
            <a:r>
              <a:rPr lang="sk-SK" baseline="0" dirty="0"/>
              <a:t> </a:t>
            </a:r>
            <a:r>
              <a:rPr lang="sk-SK" baseline="0" dirty="0" err="1"/>
              <a:t>know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coountry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but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</a:t>
            </a:r>
            <a:r>
              <a:rPr lang="sk-SK" baseline="0" dirty="0" err="1"/>
              <a:t>they</a:t>
            </a:r>
            <a:r>
              <a:rPr lang="sk-SK" baseline="0" dirty="0"/>
              <a:t> </a:t>
            </a:r>
            <a:r>
              <a:rPr lang="sk-SK" baseline="0" dirty="0" err="1"/>
              <a:t>cannot</a:t>
            </a:r>
            <a:r>
              <a:rPr lang="sk-SK" baseline="0" dirty="0"/>
              <a:t> </a:t>
            </a:r>
            <a:r>
              <a:rPr lang="sk-SK" baseline="0" dirty="0" err="1"/>
              <a:t>perform</a:t>
            </a:r>
            <a:r>
              <a:rPr lang="sk-SK" baseline="0" dirty="0"/>
              <a:t> </a:t>
            </a:r>
            <a:r>
              <a:rPr lang="sk-SK" baseline="0" dirty="0" err="1"/>
              <a:t>their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So, in </a:t>
            </a:r>
            <a:r>
              <a:rPr lang="sk-SK" baseline="0" dirty="0" err="1"/>
              <a:t>accordance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Rules</a:t>
            </a:r>
            <a:r>
              <a:rPr lang="sk-SK" baseline="0" dirty="0"/>
              <a:t> of </a:t>
            </a:r>
            <a:r>
              <a:rPr lang="sk-SK" baseline="0" dirty="0" err="1"/>
              <a:t>Procedure</a:t>
            </a:r>
            <a:r>
              <a:rPr lang="sk-SK" baseline="0" dirty="0"/>
              <a:t> of NC </a:t>
            </a:r>
            <a:r>
              <a:rPr lang="sk-SK" baseline="0" dirty="0" err="1"/>
              <a:t>meetings</a:t>
            </a:r>
            <a:r>
              <a:rPr lang="sk-SK" baseline="0" dirty="0"/>
              <a:t>, Slovakia and </a:t>
            </a:r>
            <a:r>
              <a:rPr lang="sk-SK" baseline="0" dirty="0" err="1"/>
              <a:t>Slovenia</a:t>
            </a:r>
            <a:r>
              <a:rPr lang="sk-SK" baseline="0" dirty="0"/>
              <a:t> as </a:t>
            </a:r>
            <a:r>
              <a:rPr lang="sk-SK" baseline="0" dirty="0" err="1"/>
              <a:t>former</a:t>
            </a:r>
            <a:r>
              <a:rPr lang="sk-SK" baseline="0" dirty="0"/>
              <a:t> and </a:t>
            </a:r>
            <a:r>
              <a:rPr lang="sk-SK" baseline="0" dirty="0" err="1"/>
              <a:t>future</a:t>
            </a:r>
            <a:r>
              <a:rPr lang="sk-SK" baseline="0" dirty="0"/>
              <a:t> </a:t>
            </a:r>
            <a:r>
              <a:rPr lang="sk-SK" baseline="0" dirty="0" err="1"/>
              <a:t>presidencies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taken</a:t>
            </a:r>
            <a:r>
              <a:rPr lang="sk-SK" baseline="0" dirty="0"/>
              <a:t> over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performance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</a:t>
            </a:r>
            <a:r>
              <a:rPr lang="sk-SK" baseline="0" dirty="0" err="1"/>
              <a:t>However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important</a:t>
            </a:r>
            <a:r>
              <a:rPr lang="sk-SK" baseline="0" dirty="0"/>
              <a:t> to </a:t>
            </a:r>
            <a:r>
              <a:rPr lang="sk-SK" baseline="0" dirty="0" err="1"/>
              <a:t>mention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UA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trying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 and </a:t>
            </a:r>
            <a:r>
              <a:rPr lang="sk-SK" baseline="0" dirty="0" err="1"/>
              <a:t>Igror</a:t>
            </a:r>
            <a:r>
              <a:rPr lang="sk-SK" baseline="0" dirty="0"/>
              <a:t> </a:t>
            </a:r>
            <a:r>
              <a:rPr lang="sk-SK" baseline="0" dirty="0" err="1"/>
              <a:t>Korkhovyi</a:t>
            </a:r>
            <a:r>
              <a:rPr lang="sk-SK" baseline="0" dirty="0"/>
              <a:t>, UA National </a:t>
            </a:r>
            <a:r>
              <a:rPr lang="sk-SK" baseline="0" dirty="0" err="1"/>
              <a:t>Coordinator</a:t>
            </a:r>
            <a:r>
              <a:rPr lang="sk-SK" baseline="0" dirty="0"/>
              <a:t>, </a:t>
            </a:r>
            <a:r>
              <a:rPr lang="sk-SK" baseline="0" dirty="0" err="1"/>
              <a:t>participated</a:t>
            </a:r>
            <a:r>
              <a:rPr lang="sk-SK" baseline="0" dirty="0"/>
              <a:t> at </a:t>
            </a:r>
            <a:r>
              <a:rPr lang="sk-SK" baseline="0" dirty="0" err="1"/>
              <a:t>recent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Trio </a:t>
            </a:r>
            <a:r>
              <a:rPr lang="sk-SK" baseline="0" dirty="0" err="1"/>
              <a:t>meetings</a:t>
            </a:r>
            <a:r>
              <a:rPr lang="sk-SK" baseline="0" dirty="0"/>
              <a:t>. So,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tying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UA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Second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="1" baseline="0" dirty="0" err="1"/>
              <a:t>embedding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most </a:t>
            </a:r>
            <a:r>
              <a:rPr lang="sk-SK" baseline="0" dirty="0" err="1"/>
              <a:t>important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. </a:t>
            </a:r>
            <a:r>
              <a:rPr lang="sk-SK" baseline="0" dirty="0" err="1"/>
              <a:t>Ukraine</a:t>
            </a:r>
            <a:r>
              <a:rPr lang="sk-SK" baseline="0" dirty="0"/>
              <a:t> has </a:t>
            </a:r>
            <a:r>
              <a:rPr lang="sk-SK" baseline="0" dirty="0" err="1"/>
              <a:t>continued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priority and </a:t>
            </a:r>
            <a:r>
              <a:rPr lang="sk-SK" baseline="0" dirty="0" err="1"/>
              <a:t>prepared</a:t>
            </a:r>
            <a:r>
              <a:rPr lang="sk-SK" baseline="0" dirty="0"/>
              <a:t> a </a:t>
            </a:r>
            <a:r>
              <a:rPr lang="sk-SK" baseline="0" dirty="0" err="1"/>
              <a:t>guidance</a:t>
            </a:r>
            <a:r>
              <a:rPr lang="sk-SK" baseline="0" dirty="0"/>
              <a:t> </a:t>
            </a:r>
            <a:r>
              <a:rPr lang="sk-SK" baseline="0" dirty="0" err="1"/>
              <a:t>document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</a:t>
            </a:r>
            <a:r>
              <a:rPr lang="sk-SK" baseline="0" dirty="0" err="1"/>
              <a:t>Actions</a:t>
            </a:r>
            <a:r>
              <a:rPr lang="sk-SK" baseline="0" dirty="0"/>
              <a:t> to </a:t>
            </a:r>
            <a:r>
              <a:rPr lang="sk-SK" baseline="0" dirty="0" err="1"/>
              <a:t>Funding</a:t>
            </a:r>
            <a:r>
              <a:rPr lang="sk-SK" baseline="0" dirty="0"/>
              <a:t> and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aseline="0" dirty="0" err="1"/>
              <a:t>elaborated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issue</a:t>
            </a:r>
            <a:r>
              <a:rPr lang="sk-SK" baseline="0" dirty="0"/>
              <a:t>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now</a:t>
            </a:r>
            <a:r>
              <a:rPr lang="sk-SK" baseline="0" dirty="0"/>
              <a:t> top </a:t>
            </a:r>
            <a:r>
              <a:rPr lang="sk-SK" baseline="0" dirty="0" err="1"/>
              <a:t>priorities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should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subject</a:t>
            </a:r>
            <a:r>
              <a:rPr lang="sk-SK" baseline="0" dirty="0"/>
              <a:t> of </a:t>
            </a:r>
            <a:r>
              <a:rPr lang="sk-SK" baseline="0" dirty="0" err="1"/>
              <a:t>concentrated</a:t>
            </a:r>
            <a:r>
              <a:rPr lang="sk-SK" baseline="0" dirty="0"/>
              <a:t> </a:t>
            </a:r>
            <a:r>
              <a:rPr lang="sk-SK" baseline="0" dirty="0" err="1"/>
              <a:t>action</a:t>
            </a:r>
            <a:r>
              <a:rPr lang="sk-SK" baseline="0" dirty="0"/>
              <a:t> in </a:t>
            </a:r>
            <a:r>
              <a:rPr lang="sk-SK" baseline="0" dirty="0" err="1"/>
              <a:t>order</a:t>
            </a:r>
            <a:r>
              <a:rPr lang="sk-SK" baseline="0" dirty="0"/>
              <a:t> to </a:t>
            </a:r>
            <a:r>
              <a:rPr lang="sk-SK" baseline="0" dirty="0" err="1"/>
              <a:t>achieve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visibility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and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projects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Thirdly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stress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importance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Danube </a:t>
            </a:r>
            <a:r>
              <a:rPr lang="sk-SK" b="1" baseline="0" dirty="0" err="1"/>
              <a:t>Youth</a:t>
            </a:r>
            <a:r>
              <a:rPr lang="sk-SK" b="1" baseline="0" dirty="0"/>
              <a:t> </a:t>
            </a:r>
            <a:r>
              <a:rPr lang="sk-SK" b="1" baseline="0" dirty="0" err="1"/>
              <a:t>Council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was</a:t>
            </a:r>
            <a:r>
              <a:rPr lang="sk-SK" baseline="0" dirty="0"/>
              <a:t> </a:t>
            </a:r>
            <a:r>
              <a:rPr lang="sk-SK" baseline="0" dirty="0" err="1"/>
              <a:t>established</a:t>
            </a:r>
            <a:r>
              <a:rPr lang="sk-SK" baseline="0" dirty="0"/>
              <a:t> on 18 </a:t>
            </a:r>
            <a:r>
              <a:rPr lang="sk-SK" baseline="0" dirty="0" err="1"/>
              <a:t>March</a:t>
            </a:r>
            <a:r>
              <a:rPr lang="sk-SK" baseline="0" dirty="0"/>
              <a:t> 2022. </a:t>
            </a:r>
            <a:r>
              <a:rPr lang="sk-SK" baseline="0" dirty="0" err="1"/>
              <a:t>Its</a:t>
            </a:r>
            <a:r>
              <a:rPr lang="sk-SK" baseline="0" dirty="0"/>
              <a:t> </a:t>
            </a:r>
            <a:r>
              <a:rPr lang="sk-SK" baseline="0" dirty="0" err="1"/>
              <a:t>aim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to </a:t>
            </a:r>
            <a:r>
              <a:rPr lang="sk-SK" baseline="0" dirty="0" err="1"/>
              <a:t>increase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participation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organisations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implementation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Today</a:t>
            </a:r>
            <a:r>
              <a:rPr lang="sk-SK" baseline="0" dirty="0"/>
              <a:t>, </a:t>
            </a:r>
            <a:r>
              <a:rPr lang="sk-SK" baseline="0" dirty="0" err="1"/>
              <a:t>the</a:t>
            </a:r>
            <a:r>
              <a:rPr lang="sk-SK" baseline="0" dirty="0"/>
              <a:t> 12th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preparation</a:t>
            </a:r>
            <a:r>
              <a:rPr lang="sk-SK" baseline="0" dirty="0"/>
              <a:t> of a new Danube </a:t>
            </a:r>
            <a:r>
              <a:rPr lang="sk-SK" baseline="0" dirty="0" err="1"/>
              <a:t>Region</a:t>
            </a:r>
            <a:r>
              <a:rPr lang="sk-SK" baseline="0" dirty="0"/>
              <a:t> </a:t>
            </a:r>
            <a:r>
              <a:rPr lang="sk-SK" baseline="0" dirty="0" err="1"/>
              <a:t>Programme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being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in </a:t>
            </a:r>
            <a:r>
              <a:rPr lang="sk-SK" baseline="0" dirty="0" err="1"/>
              <a:t>Budapest</a:t>
            </a:r>
            <a:r>
              <a:rPr lang="sk-SK" baseline="0" dirty="0"/>
              <a:t>. </a:t>
            </a:r>
            <a:r>
              <a:rPr lang="sk-SK" baseline="0" dirty="0" err="1"/>
              <a:t>Todays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focused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on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="1" baseline="0" dirty="0" err="1"/>
              <a:t>cooperation</a:t>
            </a:r>
            <a:r>
              <a:rPr lang="sk-SK" b="1" baseline="0" dirty="0"/>
              <a:t> </a:t>
            </a:r>
            <a:r>
              <a:rPr lang="sk-SK" b="1" baseline="0" dirty="0" err="1"/>
              <a:t>between</a:t>
            </a:r>
            <a:r>
              <a:rPr lang="sk-SK" b="1" baseline="0" dirty="0"/>
              <a:t>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strategy</a:t>
            </a:r>
            <a:r>
              <a:rPr lang="sk-SK" b="1" baseline="0" dirty="0"/>
              <a:t> and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programme</a:t>
            </a:r>
            <a:r>
              <a:rPr lang="sk-SK" baseline="0" dirty="0"/>
              <a:t>. As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already</a:t>
            </a:r>
            <a:r>
              <a:rPr lang="sk-SK" baseline="0" dirty="0"/>
              <a:t> </a:t>
            </a:r>
            <a:r>
              <a:rPr lang="sk-SK" baseline="0" dirty="0" err="1"/>
              <a:t>known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to </a:t>
            </a:r>
            <a:r>
              <a:rPr lang="sk-SK" baseline="0" dirty="0" err="1"/>
              <a:t>governance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provided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DRP </a:t>
            </a:r>
            <a:r>
              <a:rPr lang="sk-SK" baseline="0" dirty="0" err="1"/>
              <a:t>sources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period</a:t>
            </a:r>
            <a:r>
              <a:rPr lang="sk-SK" baseline="0" dirty="0"/>
              <a:t>. </a:t>
            </a:r>
          </a:p>
          <a:p>
            <a:endParaRPr lang="sk-SK" baseline="0" dirty="0"/>
          </a:p>
          <a:p>
            <a:r>
              <a:rPr lang="sk-SK" baseline="0" dirty="0" err="1"/>
              <a:t>What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serious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,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organisation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Annual</a:t>
            </a:r>
            <a:r>
              <a:rPr lang="sk-SK" b="1" baseline="0" dirty="0"/>
              <a:t> </a:t>
            </a:r>
            <a:r>
              <a:rPr lang="sk-SK" b="1" baseline="0" dirty="0" err="1"/>
              <a:t>Forum</a:t>
            </a:r>
            <a:r>
              <a:rPr lang="sk-SK" b="1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. In Trio,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were</a:t>
            </a:r>
            <a:r>
              <a:rPr lang="sk-SK" baseline="0" dirty="0"/>
              <a:t> </a:t>
            </a:r>
            <a:r>
              <a:rPr lang="sk-SK" baseline="0" dirty="0" err="1"/>
              <a:t>considering</a:t>
            </a:r>
            <a:r>
              <a:rPr lang="sk-SK" baseline="0" dirty="0"/>
              <a:t> </a:t>
            </a:r>
            <a:r>
              <a:rPr lang="sk-SK" baseline="0" dirty="0" err="1"/>
              <a:t>several</a:t>
            </a:r>
            <a:r>
              <a:rPr lang="sk-SK" baseline="0" dirty="0"/>
              <a:t> </a:t>
            </a:r>
            <a:r>
              <a:rPr lang="sk-SK" baseline="0" dirty="0" err="1"/>
              <a:t>options</a:t>
            </a:r>
            <a:r>
              <a:rPr lang="sk-SK" baseline="0" dirty="0"/>
              <a:t>, </a:t>
            </a:r>
            <a:r>
              <a:rPr lang="sk-SK" baseline="0" dirty="0" err="1"/>
              <a:t>because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obvious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in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not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able</a:t>
            </a:r>
            <a:r>
              <a:rPr lang="sk-SK" baseline="0" dirty="0"/>
              <a:t> to </a:t>
            </a:r>
            <a:r>
              <a:rPr lang="sk-SK" baseline="0" dirty="0" err="1"/>
              <a:t>organise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in </a:t>
            </a:r>
            <a:r>
              <a:rPr lang="sk-SK" baseline="0" dirty="0" err="1"/>
              <a:t>full</a:t>
            </a:r>
            <a:r>
              <a:rPr lang="sk-SK" baseline="0" dirty="0"/>
              <a:t> </a:t>
            </a:r>
            <a:r>
              <a:rPr lang="sk-SK" baseline="0" dirty="0" err="1"/>
              <a:t>format</a:t>
            </a:r>
            <a:r>
              <a:rPr lang="sk-SK" baseline="0" dirty="0"/>
              <a:t>. </a:t>
            </a:r>
            <a:r>
              <a:rPr lang="sk-SK" baseline="0" dirty="0" err="1"/>
              <a:t>Finally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seems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fully</a:t>
            </a:r>
            <a:r>
              <a:rPr lang="sk-SK" baseline="0" dirty="0"/>
              <a:t> in online </a:t>
            </a:r>
            <a:r>
              <a:rPr lang="sk-SK" baseline="0" dirty="0" err="1"/>
              <a:t>mode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ministers</a:t>
            </a:r>
            <a:r>
              <a:rPr lang="sk-SK" baseline="0" dirty="0"/>
              <a:t>,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event</a:t>
            </a:r>
            <a:r>
              <a:rPr lang="sk-SK" baseline="0" dirty="0"/>
              <a:t>, DRP </a:t>
            </a:r>
            <a:r>
              <a:rPr lang="sk-SK" baseline="0" dirty="0" err="1"/>
              <a:t>event</a:t>
            </a:r>
            <a:r>
              <a:rPr lang="sk-SK" baseline="0" dirty="0"/>
              <a:t> and </a:t>
            </a:r>
            <a:r>
              <a:rPr lang="sk-SK" baseline="0" dirty="0" err="1"/>
              <a:t>possibly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thematically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in september.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see</a:t>
            </a:r>
            <a:r>
              <a:rPr lang="sk-SK" baseline="0" dirty="0"/>
              <a:t> </a:t>
            </a:r>
            <a:r>
              <a:rPr lang="sk-SK" baseline="0" dirty="0" err="1"/>
              <a:t>how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situation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develop</a:t>
            </a:r>
            <a:r>
              <a:rPr lang="sk-SK" baseline="0" dirty="0"/>
              <a:t> and, </a:t>
            </a:r>
            <a:r>
              <a:rPr lang="sk-SK" baseline="0" dirty="0" err="1"/>
              <a:t>if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adapt</a:t>
            </a:r>
            <a:r>
              <a:rPr lang="sk-SK" baseline="0" dirty="0"/>
              <a:t> to a new </a:t>
            </a:r>
            <a:r>
              <a:rPr lang="sk-SK" baseline="0" dirty="0" err="1"/>
              <a:t>situation</a:t>
            </a:r>
            <a:r>
              <a:rPr lang="sk-SK" baseline="0" dirty="0"/>
              <a:t>.  </a:t>
            </a:r>
          </a:p>
          <a:p>
            <a:endParaRPr lang="sk-SK" baseline="0" dirty="0"/>
          </a:p>
          <a:p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stop </a:t>
            </a:r>
            <a:r>
              <a:rPr lang="sk-SK" baseline="0" dirty="0" err="1"/>
              <a:t>now</a:t>
            </a:r>
            <a:r>
              <a:rPr lang="sk-SK" baseline="0" dirty="0"/>
              <a:t>. At </a:t>
            </a:r>
            <a:r>
              <a:rPr lang="sk-SK" baseline="0" dirty="0" err="1"/>
              <a:t>the</a:t>
            </a:r>
            <a:r>
              <a:rPr lang="sk-SK" baseline="0" dirty="0"/>
              <a:t> end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usefull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a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NCs</a:t>
            </a:r>
            <a:r>
              <a:rPr lang="sk-SK" baseline="0" dirty="0"/>
              <a:t> and </a:t>
            </a:r>
            <a:r>
              <a:rPr lang="sk-SK" baseline="0" dirty="0" err="1"/>
              <a:t>PACs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online on 19 May </a:t>
            </a:r>
            <a:r>
              <a:rPr lang="sk-SK" baseline="0" dirty="0" err="1"/>
              <a:t>where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possibility</a:t>
            </a:r>
            <a:r>
              <a:rPr lang="sk-SK" baseline="0" dirty="0"/>
              <a:t> to </a:t>
            </a:r>
            <a:r>
              <a:rPr lang="sk-SK" baseline="0" dirty="0" err="1"/>
              <a:t>discuss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topics</a:t>
            </a:r>
            <a:r>
              <a:rPr lang="sk-SK" baseline="0" dirty="0"/>
              <a:t> of </a:t>
            </a:r>
            <a:r>
              <a:rPr lang="sk-SK" baseline="0" dirty="0" err="1"/>
              <a:t>our</a:t>
            </a:r>
            <a:r>
              <a:rPr lang="sk-SK" baseline="0" dirty="0"/>
              <a:t>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interest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endParaRPr lang="sk-SK" baseline="0" dirty="0"/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91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dirty="0"/>
              <a:t>SK National </a:t>
            </a:r>
            <a:r>
              <a:rPr lang="sk-SK" dirty="0" err="1"/>
              <a:t>coordinator</a:t>
            </a:r>
            <a:r>
              <a:rPr lang="sk-SK" dirty="0"/>
              <a:t> </a:t>
            </a:r>
            <a:r>
              <a:rPr lang="sk-SK" dirty="0" err="1"/>
              <a:t>appologises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absence</a:t>
            </a:r>
            <a:r>
              <a:rPr lang="sk-SK" dirty="0"/>
              <a:t> </a:t>
            </a:r>
            <a:r>
              <a:rPr lang="sk-SK" dirty="0" err="1"/>
              <a:t>due</a:t>
            </a:r>
            <a:r>
              <a:rPr lang="sk-SK" dirty="0"/>
              <a:t> to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participation</a:t>
            </a:r>
            <a:r>
              <a:rPr lang="sk-SK" dirty="0"/>
              <a:t> at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Task</a:t>
            </a:r>
            <a:r>
              <a:rPr lang="sk-SK" dirty="0"/>
              <a:t> </a:t>
            </a:r>
            <a:r>
              <a:rPr lang="sk-SK" dirty="0" err="1"/>
              <a:t>Force</a:t>
            </a:r>
            <a:r>
              <a:rPr lang="sk-SK" dirty="0"/>
              <a:t> of Danube </a:t>
            </a:r>
            <a:r>
              <a:rPr lang="sk-SK" dirty="0" err="1"/>
              <a:t>Region</a:t>
            </a:r>
            <a:r>
              <a:rPr lang="sk-SK" dirty="0"/>
              <a:t> </a:t>
            </a:r>
            <a:r>
              <a:rPr lang="sk-SK" dirty="0" err="1"/>
              <a:t>Programme</a:t>
            </a:r>
            <a:r>
              <a:rPr lang="sk-SK" dirty="0"/>
              <a:t> </a:t>
            </a:r>
            <a:r>
              <a:rPr lang="sk-SK" dirty="0" err="1"/>
              <a:t>which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now</a:t>
            </a:r>
            <a:r>
              <a:rPr lang="sk-SK" dirty="0"/>
              <a:t> </a:t>
            </a:r>
            <a:r>
              <a:rPr lang="sk-SK" dirty="0" err="1"/>
              <a:t>being</a:t>
            </a:r>
            <a:r>
              <a:rPr lang="sk-SK" dirty="0"/>
              <a:t> </a:t>
            </a:r>
            <a:r>
              <a:rPr lang="sk-SK" dirty="0" err="1"/>
              <a:t>held</a:t>
            </a:r>
            <a:r>
              <a:rPr lang="sk-SK" dirty="0"/>
              <a:t> in </a:t>
            </a:r>
            <a:r>
              <a:rPr lang="sk-SK" dirty="0" err="1"/>
              <a:t>Budapest</a:t>
            </a:r>
            <a:r>
              <a:rPr lang="sk-SK" dirty="0"/>
              <a:t>.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an</a:t>
            </a:r>
            <a:r>
              <a:rPr lang="sk-SK" baseline="0" dirty="0"/>
              <a:t> </a:t>
            </a:r>
            <a:r>
              <a:rPr lang="sk-SK" baseline="0" dirty="0" err="1"/>
              <a:t>interesting</a:t>
            </a:r>
            <a:r>
              <a:rPr lang="sk-SK" baseline="0" dirty="0"/>
              <a:t> </a:t>
            </a:r>
            <a:r>
              <a:rPr lang="sk-SK" baseline="0" dirty="0" err="1"/>
              <a:t>coincidence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agenda of DRP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today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bodies</a:t>
            </a:r>
            <a:r>
              <a:rPr lang="sk-SK" baseline="0" dirty="0"/>
              <a:t>, </a:t>
            </a:r>
            <a:r>
              <a:rPr lang="sk-SK" baseline="0" dirty="0" err="1"/>
              <a:t>including</a:t>
            </a:r>
            <a:r>
              <a:rPr lang="sk-SK" baseline="0" dirty="0"/>
              <a:t> </a:t>
            </a:r>
            <a:r>
              <a:rPr lang="sk-SK" baseline="0" dirty="0" err="1"/>
              <a:t>PACs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/>
              <a:t>Here, at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beginning</a:t>
            </a:r>
            <a:r>
              <a:rPr lang="sk-SK" baseline="0" dirty="0"/>
              <a:t> of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I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focus</a:t>
            </a:r>
            <a:r>
              <a:rPr lang="sk-SK" baseline="0" dirty="0"/>
              <a:t>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attention</a:t>
            </a:r>
            <a:r>
              <a:rPr lang="sk-SK" baseline="0" dirty="0"/>
              <a:t> on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major </a:t>
            </a:r>
            <a:r>
              <a:rPr lang="sk-SK" b="1" baseline="0" dirty="0" err="1"/>
              <a:t>challenges</a:t>
            </a:r>
            <a:r>
              <a:rPr lang="sk-SK" b="1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facing</a:t>
            </a:r>
            <a:r>
              <a:rPr lang="sk-SK" baseline="0" dirty="0"/>
              <a:t> </a:t>
            </a:r>
            <a:r>
              <a:rPr lang="sk-SK" baseline="0" dirty="0" err="1"/>
              <a:t>these</a:t>
            </a:r>
            <a:r>
              <a:rPr lang="sk-SK" baseline="0" dirty="0"/>
              <a:t> </a:t>
            </a:r>
            <a:r>
              <a:rPr lang="sk-SK" baseline="0" dirty="0" err="1"/>
              <a:t>days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:</a:t>
            </a:r>
          </a:p>
          <a:p>
            <a:endParaRPr lang="sk-SK" baseline="0" dirty="0"/>
          </a:p>
          <a:p>
            <a:r>
              <a:rPr lang="sk-SK" baseline="0" dirty="0" err="1"/>
              <a:t>Firstly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Russian</a:t>
            </a:r>
            <a:r>
              <a:rPr lang="sk-SK" b="1" baseline="0" dirty="0"/>
              <a:t> </a:t>
            </a:r>
            <a:r>
              <a:rPr lang="sk-SK" b="1" baseline="0" dirty="0" err="1"/>
              <a:t>aggression</a:t>
            </a:r>
            <a:r>
              <a:rPr lang="sk-SK" b="1" baseline="0" dirty="0"/>
              <a:t> </a:t>
            </a:r>
            <a:r>
              <a:rPr lang="sk-SK" b="1" baseline="0" dirty="0" err="1"/>
              <a:t>against</a:t>
            </a:r>
            <a:r>
              <a:rPr lang="sk-SK" b="1" baseline="0" dirty="0"/>
              <a:t> </a:t>
            </a:r>
            <a:r>
              <a:rPr lang="sk-SK" b="1" baseline="0" dirty="0" err="1"/>
              <a:t>Ukraine</a:t>
            </a:r>
            <a:r>
              <a:rPr lang="sk-SK" b="1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changing</a:t>
            </a:r>
            <a:r>
              <a:rPr lang="sk-SK" baseline="0" dirty="0"/>
              <a:t> </a:t>
            </a:r>
            <a:r>
              <a:rPr lang="sk-SK" baseline="0" dirty="0" err="1"/>
              <a:t>almost</a:t>
            </a:r>
            <a:r>
              <a:rPr lang="sk-SK" baseline="0" dirty="0"/>
              <a:t> </a:t>
            </a:r>
            <a:r>
              <a:rPr lang="sk-SK" baseline="0" dirty="0" err="1"/>
              <a:t>everything</a:t>
            </a:r>
            <a:r>
              <a:rPr lang="sk-SK" baseline="0" dirty="0"/>
              <a:t>. </a:t>
            </a:r>
            <a:r>
              <a:rPr lang="sk-SK" baseline="0" dirty="0" err="1"/>
              <a:t>You</a:t>
            </a:r>
            <a:r>
              <a:rPr lang="sk-SK" baseline="0" dirty="0"/>
              <a:t> </a:t>
            </a:r>
            <a:r>
              <a:rPr lang="sk-SK" baseline="0" dirty="0" err="1"/>
              <a:t>know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coountry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but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</a:t>
            </a:r>
            <a:r>
              <a:rPr lang="sk-SK" baseline="0" dirty="0" err="1"/>
              <a:t>they</a:t>
            </a:r>
            <a:r>
              <a:rPr lang="sk-SK" baseline="0" dirty="0"/>
              <a:t> </a:t>
            </a:r>
            <a:r>
              <a:rPr lang="sk-SK" baseline="0" dirty="0" err="1"/>
              <a:t>cannot</a:t>
            </a:r>
            <a:r>
              <a:rPr lang="sk-SK" baseline="0" dirty="0"/>
              <a:t> </a:t>
            </a:r>
            <a:r>
              <a:rPr lang="sk-SK" baseline="0" dirty="0" err="1"/>
              <a:t>perform</a:t>
            </a:r>
            <a:r>
              <a:rPr lang="sk-SK" baseline="0" dirty="0"/>
              <a:t> </a:t>
            </a:r>
            <a:r>
              <a:rPr lang="sk-SK" baseline="0" dirty="0" err="1"/>
              <a:t>their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So, in </a:t>
            </a:r>
            <a:r>
              <a:rPr lang="sk-SK" baseline="0" dirty="0" err="1"/>
              <a:t>accordance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Rules</a:t>
            </a:r>
            <a:r>
              <a:rPr lang="sk-SK" baseline="0" dirty="0"/>
              <a:t> of </a:t>
            </a:r>
            <a:r>
              <a:rPr lang="sk-SK" baseline="0" dirty="0" err="1"/>
              <a:t>Procedure</a:t>
            </a:r>
            <a:r>
              <a:rPr lang="sk-SK" baseline="0" dirty="0"/>
              <a:t> of NC </a:t>
            </a:r>
            <a:r>
              <a:rPr lang="sk-SK" baseline="0" dirty="0" err="1"/>
              <a:t>meetings</a:t>
            </a:r>
            <a:r>
              <a:rPr lang="sk-SK" baseline="0" dirty="0"/>
              <a:t>, Slovakia and </a:t>
            </a:r>
            <a:r>
              <a:rPr lang="sk-SK" baseline="0" dirty="0" err="1"/>
              <a:t>Slovenia</a:t>
            </a:r>
            <a:r>
              <a:rPr lang="sk-SK" baseline="0" dirty="0"/>
              <a:t> as </a:t>
            </a:r>
            <a:r>
              <a:rPr lang="sk-SK" baseline="0" dirty="0" err="1"/>
              <a:t>former</a:t>
            </a:r>
            <a:r>
              <a:rPr lang="sk-SK" baseline="0" dirty="0"/>
              <a:t> and </a:t>
            </a:r>
            <a:r>
              <a:rPr lang="sk-SK" baseline="0" dirty="0" err="1"/>
              <a:t>future</a:t>
            </a:r>
            <a:r>
              <a:rPr lang="sk-SK" baseline="0" dirty="0"/>
              <a:t> </a:t>
            </a:r>
            <a:r>
              <a:rPr lang="sk-SK" baseline="0" dirty="0" err="1"/>
              <a:t>presidencies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taken</a:t>
            </a:r>
            <a:r>
              <a:rPr lang="sk-SK" baseline="0" dirty="0"/>
              <a:t> over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performance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</a:t>
            </a:r>
            <a:r>
              <a:rPr lang="sk-SK" baseline="0" dirty="0" err="1"/>
              <a:t>However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important</a:t>
            </a:r>
            <a:r>
              <a:rPr lang="sk-SK" baseline="0" dirty="0"/>
              <a:t> to </a:t>
            </a:r>
            <a:r>
              <a:rPr lang="sk-SK" baseline="0" dirty="0" err="1"/>
              <a:t>mention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UA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trying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 and </a:t>
            </a:r>
            <a:r>
              <a:rPr lang="sk-SK" baseline="0" dirty="0" err="1"/>
              <a:t>Igror</a:t>
            </a:r>
            <a:r>
              <a:rPr lang="sk-SK" baseline="0" dirty="0"/>
              <a:t> </a:t>
            </a:r>
            <a:r>
              <a:rPr lang="sk-SK" baseline="0" dirty="0" err="1"/>
              <a:t>Korkhovyi</a:t>
            </a:r>
            <a:r>
              <a:rPr lang="sk-SK" baseline="0" dirty="0"/>
              <a:t>, UA National </a:t>
            </a:r>
            <a:r>
              <a:rPr lang="sk-SK" baseline="0" dirty="0" err="1"/>
              <a:t>Coordinator</a:t>
            </a:r>
            <a:r>
              <a:rPr lang="sk-SK" baseline="0" dirty="0"/>
              <a:t>, </a:t>
            </a:r>
            <a:r>
              <a:rPr lang="sk-SK" baseline="0" dirty="0" err="1"/>
              <a:t>participated</a:t>
            </a:r>
            <a:r>
              <a:rPr lang="sk-SK" baseline="0" dirty="0"/>
              <a:t> at </a:t>
            </a:r>
            <a:r>
              <a:rPr lang="sk-SK" baseline="0" dirty="0" err="1"/>
              <a:t>recent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Trio </a:t>
            </a:r>
            <a:r>
              <a:rPr lang="sk-SK" baseline="0" dirty="0" err="1"/>
              <a:t>meetings</a:t>
            </a:r>
            <a:r>
              <a:rPr lang="sk-SK" baseline="0" dirty="0"/>
              <a:t>. So,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tying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UA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Second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="1" baseline="0" dirty="0" err="1"/>
              <a:t>embedding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most </a:t>
            </a:r>
            <a:r>
              <a:rPr lang="sk-SK" baseline="0" dirty="0" err="1"/>
              <a:t>important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. </a:t>
            </a:r>
            <a:r>
              <a:rPr lang="sk-SK" baseline="0" dirty="0" err="1"/>
              <a:t>Ukraine</a:t>
            </a:r>
            <a:r>
              <a:rPr lang="sk-SK" baseline="0" dirty="0"/>
              <a:t> has </a:t>
            </a:r>
            <a:r>
              <a:rPr lang="sk-SK" baseline="0" dirty="0" err="1"/>
              <a:t>continued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priority and </a:t>
            </a:r>
            <a:r>
              <a:rPr lang="sk-SK" baseline="0" dirty="0" err="1"/>
              <a:t>prepared</a:t>
            </a:r>
            <a:r>
              <a:rPr lang="sk-SK" baseline="0" dirty="0"/>
              <a:t> a </a:t>
            </a:r>
            <a:r>
              <a:rPr lang="sk-SK" baseline="0" dirty="0" err="1"/>
              <a:t>guidance</a:t>
            </a:r>
            <a:r>
              <a:rPr lang="sk-SK" baseline="0" dirty="0"/>
              <a:t> </a:t>
            </a:r>
            <a:r>
              <a:rPr lang="sk-SK" baseline="0" dirty="0" err="1"/>
              <a:t>document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</a:t>
            </a:r>
            <a:r>
              <a:rPr lang="sk-SK" baseline="0" dirty="0" err="1"/>
              <a:t>Actions</a:t>
            </a:r>
            <a:r>
              <a:rPr lang="sk-SK" baseline="0" dirty="0"/>
              <a:t> to </a:t>
            </a:r>
            <a:r>
              <a:rPr lang="sk-SK" baseline="0" dirty="0" err="1"/>
              <a:t>Funding</a:t>
            </a:r>
            <a:r>
              <a:rPr lang="sk-SK" baseline="0" dirty="0"/>
              <a:t> and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aseline="0" dirty="0" err="1"/>
              <a:t>elaborated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issue</a:t>
            </a:r>
            <a:r>
              <a:rPr lang="sk-SK" baseline="0" dirty="0"/>
              <a:t>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now</a:t>
            </a:r>
            <a:r>
              <a:rPr lang="sk-SK" baseline="0" dirty="0"/>
              <a:t> top </a:t>
            </a:r>
            <a:r>
              <a:rPr lang="sk-SK" baseline="0" dirty="0" err="1"/>
              <a:t>priorities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should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subject</a:t>
            </a:r>
            <a:r>
              <a:rPr lang="sk-SK" baseline="0" dirty="0"/>
              <a:t> of </a:t>
            </a:r>
            <a:r>
              <a:rPr lang="sk-SK" baseline="0" dirty="0" err="1"/>
              <a:t>concentrated</a:t>
            </a:r>
            <a:r>
              <a:rPr lang="sk-SK" baseline="0" dirty="0"/>
              <a:t> </a:t>
            </a:r>
            <a:r>
              <a:rPr lang="sk-SK" baseline="0" dirty="0" err="1"/>
              <a:t>action</a:t>
            </a:r>
            <a:r>
              <a:rPr lang="sk-SK" baseline="0" dirty="0"/>
              <a:t> in </a:t>
            </a:r>
            <a:r>
              <a:rPr lang="sk-SK" baseline="0" dirty="0" err="1"/>
              <a:t>order</a:t>
            </a:r>
            <a:r>
              <a:rPr lang="sk-SK" baseline="0" dirty="0"/>
              <a:t> to </a:t>
            </a:r>
            <a:r>
              <a:rPr lang="sk-SK" baseline="0" dirty="0" err="1"/>
              <a:t>achieve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visibility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and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projects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Thirdly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stress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importance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Danube </a:t>
            </a:r>
            <a:r>
              <a:rPr lang="sk-SK" b="1" baseline="0" dirty="0" err="1"/>
              <a:t>Youth</a:t>
            </a:r>
            <a:r>
              <a:rPr lang="sk-SK" b="1" baseline="0" dirty="0"/>
              <a:t> </a:t>
            </a:r>
            <a:r>
              <a:rPr lang="sk-SK" b="1" baseline="0" dirty="0" err="1"/>
              <a:t>Council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was</a:t>
            </a:r>
            <a:r>
              <a:rPr lang="sk-SK" baseline="0" dirty="0"/>
              <a:t> </a:t>
            </a:r>
            <a:r>
              <a:rPr lang="sk-SK" baseline="0" dirty="0" err="1"/>
              <a:t>established</a:t>
            </a:r>
            <a:r>
              <a:rPr lang="sk-SK" baseline="0" dirty="0"/>
              <a:t> on 18 </a:t>
            </a:r>
            <a:r>
              <a:rPr lang="sk-SK" baseline="0" dirty="0" err="1"/>
              <a:t>March</a:t>
            </a:r>
            <a:r>
              <a:rPr lang="sk-SK" baseline="0" dirty="0"/>
              <a:t> 2022. </a:t>
            </a:r>
            <a:r>
              <a:rPr lang="sk-SK" baseline="0" dirty="0" err="1"/>
              <a:t>Its</a:t>
            </a:r>
            <a:r>
              <a:rPr lang="sk-SK" baseline="0" dirty="0"/>
              <a:t> </a:t>
            </a:r>
            <a:r>
              <a:rPr lang="sk-SK" baseline="0" dirty="0" err="1"/>
              <a:t>aim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to </a:t>
            </a:r>
            <a:r>
              <a:rPr lang="sk-SK" baseline="0" dirty="0" err="1"/>
              <a:t>increase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participation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organisations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implementation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Today</a:t>
            </a:r>
            <a:r>
              <a:rPr lang="sk-SK" baseline="0" dirty="0"/>
              <a:t>, </a:t>
            </a:r>
            <a:r>
              <a:rPr lang="sk-SK" baseline="0" dirty="0" err="1"/>
              <a:t>the</a:t>
            </a:r>
            <a:r>
              <a:rPr lang="sk-SK" baseline="0" dirty="0"/>
              <a:t> 12th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preparation</a:t>
            </a:r>
            <a:r>
              <a:rPr lang="sk-SK" baseline="0" dirty="0"/>
              <a:t> of a new Danube </a:t>
            </a:r>
            <a:r>
              <a:rPr lang="sk-SK" baseline="0" dirty="0" err="1"/>
              <a:t>Region</a:t>
            </a:r>
            <a:r>
              <a:rPr lang="sk-SK" baseline="0" dirty="0"/>
              <a:t> </a:t>
            </a:r>
            <a:r>
              <a:rPr lang="sk-SK" baseline="0" dirty="0" err="1"/>
              <a:t>Programme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being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in </a:t>
            </a:r>
            <a:r>
              <a:rPr lang="sk-SK" baseline="0" dirty="0" err="1"/>
              <a:t>Budapest</a:t>
            </a:r>
            <a:r>
              <a:rPr lang="sk-SK" baseline="0" dirty="0"/>
              <a:t>. </a:t>
            </a:r>
            <a:r>
              <a:rPr lang="sk-SK" baseline="0" dirty="0" err="1"/>
              <a:t>Todays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focused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on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="1" baseline="0" dirty="0" err="1"/>
              <a:t>cooperation</a:t>
            </a:r>
            <a:r>
              <a:rPr lang="sk-SK" b="1" baseline="0" dirty="0"/>
              <a:t> </a:t>
            </a:r>
            <a:r>
              <a:rPr lang="sk-SK" b="1" baseline="0" dirty="0" err="1"/>
              <a:t>between</a:t>
            </a:r>
            <a:r>
              <a:rPr lang="sk-SK" b="1" baseline="0" dirty="0"/>
              <a:t>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strategy</a:t>
            </a:r>
            <a:r>
              <a:rPr lang="sk-SK" b="1" baseline="0" dirty="0"/>
              <a:t> and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programme</a:t>
            </a:r>
            <a:r>
              <a:rPr lang="sk-SK" baseline="0" dirty="0"/>
              <a:t>. As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already</a:t>
            </a:r>
            <a:r>
              <a:rPr lang="sk-SK" baseline="0" dirty="0"/>
              <a:t> </a:t>
            </a:r>
            <a:r>
              <a:rPr lang="sk-SK" baseline="0" dirty="0" err="1"/>
              <a:t>known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to </a:t>
            </a:r>
            <a:r>
              <a:rPr lang="sk-SK" baseline="0" dirty="0" err="1"/>
              <a:t>governance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provided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DRP </a:t>
            </a:r>
            <a:r>
              <a:rPr lang="sk-SK" baseline="0" dirty="0" err="1"/>
              <a:t>sources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period</a:t>
            </a:r>
            <a:r>
              <a:rPr lang="sk-SK" baseline="0" dirty="0"/>
              <a:t>. </a:t>
            </a:r>
          </a:p>
          <a:p>
            <a:endParaRPr lang="sk-SK" baseline="0" dirty="0"/>
          </a:p>
          <a:p>
            <a:r>
              <a:rPr lang="sk-SK" baseline="0" dirty="0" err="1"/>
              <a:t>What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serious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,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organisation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Annual</a:t>
            </a:r>
            <a:r>
              <a:rPr lang="sk-SK" b="1" baseline="0" dirty="0"/>
              <a:t> </a:t>
            </a:r>
            <a:r>
              <a:rPr lang="sk-SK" b="1" baseline="0" dirty="0" err="1"/>
              <a:t>Forum</a:t>
            </a:r>
            <a:r>
              <a:rPr lang="sk-SK" b="1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. In Trio,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were</a:t>
            </a:r>
            <a:r>
              <a:rPr lang="sk-SK" baseline="0" dirty="0"/>
              <a:t> </a:t>
            </a:r>
            <a:r>
              <a:rPr lang="sk-SK" baseline="0" dirty="0" err="1"/>
              <a:t>considering</a:t>
            </a:r>
            <a:r>
              <a:rPr lang="sk-SK" baseline="0" dirty="0"/>
              <a:t> </a:t>
            </a:r>
            <a:r>
              <a:rPr lang="sk-SK" baseline="0" dirty="0" err="1"/>
              <a:t>several</a:t>
            </a:r>
            <a:r>
              <a:rPr lang="sk-SK" baseline="0" dirty="0"/>
              <a:t> </a:t>
            </a:r>
            <a:r>
              <a:rPr lang="sk-SK" baseline="0" dirty="0" err="1"/>
              <a:t>options</a:t>
            </a:r>
            <a:r>
              <a:rPr lang="sk-SK" baseline="0" dirty="0"/>
              <a:t>, </a:t>
            </a:r>
            <a:r>
              <a:rPr lang="sk-SK" baseline="0" dirty="0" err="1"/>
              <a:t>because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obvious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in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not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able</a:t>
            </a:r>
            <a:r>
              <a:rPr lang="sk-SK" baseline="0" dirty="0"/>
              <a:t> to </a:t>
            </a:r>
            <a:r>
              <a:rPr lang="sk-SK" baseline="0" dirty="0" err="1"/>
              <a:t>organise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in </a:t>
            </a:r>
            <a:r>
              <a:rPr lang="sk-SK" baseline="0" dirty="0" err="1"/>
              <a:t>full</a:t>
            </a:r>
            <a:r>
              <a:rPr lang="sk-SK" baseline="0" dirty="0"/>
              <a:t> </a:t>
            </a:r>
            <a:r>
              <a:rPr lang="sk-SK" baseline="0" dirty="0" err="1"/>
              <a:t>format</a:t>
            </a:r>
            <a:r>
              <a:rPr lang="sk-SK" baseline="0" dirty="0"/>
              <a:t>. </a:t>
            </a:r>
            <a:r>
              <a:rPr lang="sk-SK" baseline="0" dirty="0" err="1"/>
              <a:t>Finally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seems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fully</a:t>
            </a:r>
            <a:r>
              <a:rPr lang="sk-SK" baseline="0" dirty="0"/>
              <a:t> in online </a:t>
            </a:r>
            <a:r>
              <a:rPr lang="sk-SK" baseline="0" dirty="0" err="1"/>
              <a:t>mode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ministers</a:t>
            </a:r>
            <a:r>
              <a:rPr lang="sk-SK" baseline="0" dirty="0"/>
              <a:t>,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event</a:t>
            </a:r>
            <a:r>
              <a:rPr lang="sk-SK" baseline="0" dirty="0"/>
              <a:t>, DRP </a:t>
            </a:r>
            <a:r>
              <a:rPr lang="sk-SK" baseline="0" dirty="0" err="1"/>
              <a:t>event</a:t>
            </a:r>
            <a:r>
              <a:rPr lang="sk-SK" baseline="0" dirty="0"/>
              <a:t> and </a:t>
            </a:r>
            <a:r>
              <a:rPr lang="sk-SK" baseline="0" dirty="0" err="1"/>
              <a:t>possibly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thematically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in september.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see</a:t>
            </a:r>
            <a:r>
              <a:rPr lang="sk-SK" baseline="0" dirty="0"/>
              <a:t> </a:t>
            </a:r>
            <a:r>
              <a:rPr lang="sk-SK" baseline="0" dirty="0" err="1"/>
              <a:t>how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situation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develop</a:t>
            </a:r>
            <a:r>
              <a:rPr lang="sk-SK" baseline="0" dirty="0"/>
              <a:t> and, </a:t>
            </a:r>
            <a:r>
              <a:rPr lang="sk-SK" baseline="0" dirty="0" err="1"/>
              <a:t>if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adapt</a:t>
            </a:r>
            <a:r>
              <a:rPr lang="sk-SK" baseline="0" dirty="0"/>
              <a:t> to a new </a:t>
            </a:r>
            <a:r>
              <a:rPr lang="sk-SK" baseline="0" dirty="0" err="1"/>
              <a:t>situation</a:t>
            </a:r>
            <a:r>
              <a:rPr lang="sk-SK" baseline="0" dirty="0"/>
              <a:t>.  </a:t>
            </a:r>
          </a:p>
          <a:p>
            <a:endParaRPr lang="sk-SK" baseline="0" dirty="0"/>
          </a:p>
          <a:p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stop </a:t>
            </a:r>
            <a:r>
              <a:rPr lang="sk-SK" baseline="0" dirty="0" err="1"/>
              <a:t>now</a:t>
            </a:r>
            <a:r>
              <a:rPr lang="sk-SK" baseline="0" dirty="0"/>
              <a:t>. At </a:t>
            </a:r>
            <a:r>
              <a:rPr lang="sk-SK" baseline="0" dirty="0" err="1"/>
              <a:t>the</a:t>
            </a:r>
            <a:r>
              <a:rPr lang="sk-SK" baseline="0" dirty="0"/>
              <a:t> end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usefull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a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NCs</a:t>
            </a:r>
            <a:r>
              <a:rPr lang="sk-SK" baseline="0" dirty="0"/>
              <a:t> and </a:t>
            </a:r>
            <a:r>
              <a:rPr lang="sk-SK" baseline="0" dirty="0" err="1"/>
              <a:t>PACs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online on 19 May </a:t>
            </a:r>
            <a:r>
              <a:rPr lang="sk-SK" baseline="0" dirty="0" err="1"/>
              <a:t>where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possibility</a:t>
            </a:r>
            <a:r>
              <a:rPr lang="sk-SK" baseline="0" dirty="0"/>
              <a:t> to </a:t>
            </a:r>
            <a:r>
              <a:rPr lang="sk-SK" baseline="0" dirty="0" err="1"/>
              <a:t>discuss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topics</a:t>
            </a:r>
            <a:r>
              <a:rPr lang="sk-SK" baseline="0" dirty="0"/>
              <a:t> of </a:t>
            </a:r>
            <a:r>
              <a:rPr lang="sk-SK" baseline="0" dirty="0" err="1"/>
              <a:t>our</a:t>
            </a:r>
            <a:r>
              <a:rPr lang="sk-SK" baseline="0" dirty="0"/>
              <a:t>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interest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endParaRPr lang="sk-SK" baseline="0" dirty="0"/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01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dirty="0"/>
              <a:t>SK National </a:t>
            </a:r>
            <a:r>
              <a:rPr lang="sk-SK" dirty="0" err="1"/>
              <a:t>coordinator</a:t>
            </a:r>
            <a:r>
              <a:rPr lang="sk-SK" dirty="0"/>
              <a:t> </a:t>
            </a:r>
            <a:r>
              <a:rPr lang="sk-SK" dirty="0" err="1"/>
              <a:t>appologises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absence</a:t>
            </a:r>
            <a:r>
              <a:rPr lang="sk-SK" dirty="0"/>
              <a:t> </a:t>
            </a:r>
            <a:r>
              <a:rPr lang="sk-SK" dirty="0" err="1"/>
              <a:t>due</a:t>
            </a:r>
            <a:r>
              <a:rPr lang="sk-SK" dirty="0"/>
              <a:t> to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participation</a:t>
            </a:r>
            <a:r>
              <a:rPr lang="sk-SK" dirty="0"/>
              <a:t> at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Task</a:t>
            </a:r>
            <a:r>
              <a:rPr lang="sk-SK" dirty="0"/>
              <a:t> </a:t>
            </a:r>
            <a:r>
              <a:rPr lang="sk-SK" dirty="0" err="1"/>
              <a:t>Force</a:t>
            </a:r>
            <a:r>
              <a:rPr lang="sk-SK" dirty="0"/>
              <a:t> of Danube </a:t>
            </a:r>
            <a:r>
              <a:rPr lang="sk-SK" dirty="0" err="1"/>
              <a:t>Region</a:t>
            </a:r>
            <a:r>
              <a:rPr lang="sk-SK" dirty="0"/>
              <a:t> </a:t>
            </a:r>
            <a:r>
              <a:rPr lang="sk-SK" dirty="0" err="1"/>
              <a:t>Programme</a:t>
            </a:r>
            <a:r>
              <a:rPr lang="sk-SK" dirty="0"/>
              <a:t> </a:t>
            </a:r>
            <a:r>
              <a:rPr lang="sk-SK" dirty="0" err="1"/>
              <a:t>which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now</a:t>
            </a:r>
            <a:r>
              <a:rPr lang="sk-SK" dirty="0"/>
              <a:t> </a:t>
            </a:r>
            <a:r>
              <a:rPr lang="sk-SK" dirty="0" err="1"/>
              <a:t>being</a:t>
            </a:r>
            <a:r>
              <a:rPr lang="sk-SK" dirty="0"/>
              <a:t> </a:t>
            </a:r>
            <a:r>
              <a:rPr lang="sk-SK" dirty="0" err="1"/>
              <a:t>held</a:t>
            </a:r>
            <a:r>
              <a:rPr lang="sk-SK" dirty="0"/>
              <a:t> in </a:t>
            </a:r>
            <a:r>
              <a:rPr lang="sk-SK" dirty="0" err="1"/>
              <a:t>Budapest</a:t>
            </a:r>
            <a:r>
              <a:rPr lang="sk-SK" dirty="0"/>
              <a:t>.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an</a:t>
            </a:r>
            <a:r>
              <a:rPr lang="sk-SK" baseline="0" dirty="0"/>
              <a:t> </a:t>
            </a:r>
            <a:r>
              <a:rPr lang="sk-SK" baseline="0" dirty="0" err="1"/>
              <a:t>interesting</a:t>
            </a:r>
            <a:r>
              <a:rPr lang="sk-SK" baseline="0" dirty="0"/>
              <a:t> </a:t>
            </a:r>
            <a:r>
              <a:rPr lang="sk-SK" baseline="0" dirty="0" err="1"/>
              <a:t>coincidence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agenda of DRP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today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bodies</a:t>
            </a:r>
            <a:r>
              <a:rPr lang="sk-SK" baseline="0" dirty="0"/>
              <a:t>, </a:t>
            </a:r>
            <a:r>
              <a:rPr lang="sk-SK" baseline="0" dirty="0" err="1"/>
              <a:t>including</a:t>
            </a:r>
            <a:r>
              <a:rPr lang="sk-SK" baseline="0" dirty="0"/>
              <a:t> </a:t>
            </a:r>
            <a:r>
              <a:rPr lang="sk-SK" baseline="0" dirty="0" err="1"/>
              <a:t>PACs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/>
              <a:t>Here, at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beginning</a:t>
            </a:r>
            <a:r>
              <a:rPr lang="sk-SK" baseline="0" dirty="0"/>
              <a:t> of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I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focus</a:t>
            </a:r>
            <a:r>
              <a:rPr lang="sk-SK" baseline="0" dirty="0"/>
              <a:t>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attention</a:t>
            </a:r>
            <a:r>
              <a:rPr lang="sk-SK" baseline="0" dirty="0"/>
              <a:t> on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major </a:t>
            </a:r>
            <a:r>
              <a:rPr lang="sk-SK" b="1" baseline="0" dirty="0" err="1"/>
              <a:t>challenges</a:t>
            </a:r>
            <a:r>
              <a:rPr lang="sk-SK" b="1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facing</a:t>
            </a:r>
            <a:r>
              <a:rPr lang="sk-SK" baseline="0" dirty="0"/>
              <a:t> </a:t>
            </a:r>
            <a:r>
              <a:rPr lang="sk-SK" baseline="0" dirty="0" err="1"/>
              <a:t>these</a:t>
            </a:r>
            <a:r>
              <a:rPr lang="sk-SK" baseline="0" dirty="0"/>
              <a:t> </a:t>
            </a:r>
            <a:r>
              <a:rPr lang="sk-SK" baseline="0" dirty="0" err="1"/>
              <a:t>days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:</a:t>
            </a:r>
          </a:p>
          <a:p>
            <a:endParaRPr lang="sk-SK" baseline="0" dirty="0"/>
          </a:p>
          <a:p>
            <a:r>
              <a:rPr lang="sk-SK" baseline="0" dirty="0" err="1"/>
              <a:t>Firstly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Russian</a:t>
            </a:r>
            <a:r>
              <a:rPr lang="sk-SK" b="1" baseline="0" dirty="0"/>
              <a:t> </a:t>
            </a:r>
            <a:r>
              <a:rPr lang="sk-SK" b="1" baseline="0" dirty="0" err="1"/>
              <a:t>aggression</a:t>
            </a:r>
            <a:r>
              <a:rPr lang="sk-SK" b="1" baseline="0" dirty="0"/>
              <a:t> </a:t>
            </a:r>
            <a:r>
              <a:rPr lang="sk-SK" b="1" baseline="0" dirty="0" err="1"/>
              <a:t>against</a:t>
            </a:r>
            <a:r>
              <a:rPr lang="sk-SK" b="1" baseline="0" dirty="0"/>
              <a:t> </a:t>
            </a:r>
            <a:r>
              <a:rPr lang="sk-SK" b="1" baseline="0" dirty="0" err="1"/>
              <a:t>Ukraine</a:t>
            </a:r>
            <a:r>
              <a:rPr lang="sk-SK" b="1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changing</a:t>
            </a:r>
            <a:r>
              <a:rPr lang="sk-SK" baseline="0" dirty="0"/>
              <a:t> </a:t>
            </a:r>
            <a:r>
              <a:rPr lang="sk-SK" baseline="0" dirty="0" err="1"/>
              <a:t>almost</a:t>
            </a:r>
            <a:r>
              <a:rPr lang="sk-SK" baseline="0" dirty="0"/>
              <a:t> </a:t>
            </a:r>
            <a:r>
              <a:rPr lang="sk-SK" baseline="0" dirty="0" err="1"/>
              <a:t>everything</a:t>
            </a:r>
            <a:r>
              <a:rPr lang="sk-SK" baseline="0" dirty="0"/>
              <a:t>. </a:t>
            </a:r>
            <a:r>
              <a:rPr lang="sk-SK" baseline="0" dirty="0" err="1"/>
              <a:t>You</a:t>
            </a:r>
            <a:r>
              <a:rPr lang="sk-SK" baseline="0" dirty="0"/>
              <a:t> </a:t>
            </a:r>
            <a:r>
              <a:rPr lang="sk-SK" baseline="0" dirty="0" err="1"/>
              <a:t>know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coountry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but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</a:t>
            </a:r>
            <a:r>
              <a:rPr lang="sk-SK" baseline="0" dirty="0" err="1"/>
              <a:t>they</a:t>
            </a:r>
            <a:r>
              <a:rPr lang="sk-SK" baseline="0" dirty="0"/>
              <a:t> </a:t>
            </a:r>
            <a:r>
              <a:rPr lang="sk-SK" baseline="0" dirty="0" err="1"/>
              <a:t>cannot</a:t>
            </a:r>
            <a:r>
              <a:rPr lang="sk-SK" baseline="0" dirty="0"/>
              <a:t> </a:t>
            </a:r>
            <a:r>
              <a:rPr lang="sk-SK" baseline="0" dirty="0" err="1"/>
              <a:t>perform</a:t>
            </a:r>
            <a:r>
              <a:rPr lang="sk-SK" baseline="0" dirty="0"/>
              <a:t> </a:t>
            </a:r>
            <a:r>
              <a:rPr lang="sk-SK" baseline="0" dirty="0" err="1"/>
              <a:t>their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So, in </a:t>
            </a:r>
            <a:r>
              <a:rPr lang="sk-SK" baseline="0" dirty="0" err="1"/>
              <a:t>accordance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Rules</a:t>
            </a:r>
            <a:r>
              <a:rPr lang="sk-SK" baseline="0" dirty="0"/>
              <a:t> of </a:t>
            </a:r>
            <a:r>
              <a:rPr lang="sk-SK" baseline="0" dirty="0" err="1"/>
              <a:t>Procedure</a:t>
            </a:r>
            <a:r>
              <a:rPr lang="sk-SK" baseline="0" dirty="0"/>
              <a:t> of NC </a:t>
            </a:r>
            <a:r>
              <a:rPr lang="sk-SK" baseline="0" dirty="0" err="1"/>
              <a:t>meetings</a:t>
            </a:r>
            <a:r>
              <a:rPr lang="sk-SK" baseline="0" dirty="0"/>
              <a:t>, Slovakia and </a:t>
            </a:r>
            <a:r>
              <a:rPr lang="sk-SK" baseline="0" dirty="0" err="1"/>
              <a:t>Slovenia</a:t>
            </a:r>
            <a:r>
              <a:rPr lang="sk-SK" baseline="0" dirty="0"/>
              <a:t> as </a:t>
            </a:r>
            <a:r>
              <a:rPr lang="sk-SK" baseline="0" dirty="0" err="1"/>
              <a:t>former</a:t>
            </a:r>
            <a:r>
              <a:rPr lang="sk-SK" baseline="0" dirty="0"/>
              <a:t> and </a:t>
            </a:r>
            <a:r>
              <a:rPr lang="sk-SK" baseline="0" dirty="0" err="1"/>
              <a:t>future</a:t>
            </a:r>
            <a:r>
              <a:rPr lang="sk-SK" baseline="0" dirty="0"/>
              <a:t> </a:t>
            </a:r>
            <a:r>
              <a:rPr lang="sk-SK" baseline="0" dirty="0" err="1"/>
              <a:t>presidencies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taken</a:t>
            </a:r>
            <a:r>
              <a:rPr lang="sk-SK" baseline="0" dirty="0"/>
              <a:t> over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performance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</a:t>
            </a:r>
            <a:r>
              <a:rPr lang="sk-SK" baseline="0" dirty="0" err="1"/>
              <a:t>However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important</a:t>
            </a:r>
            <a:r>
              <a:rPr lang="sk-SK" baseline="0" dirty="0"/>
              <a:t> to </a:t>
            </a:r>
            <a:r>
              <a:rPr lang="sk-SK" baseline="0" dirty="0" err="1"/>
              <a:t>mention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UA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trying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 and </a:t>
            </a:r>
            <a:r>
              <a:rPr lang="sk-SK" baseline="0" dirty="0" err="1"/>
              <a:t>Igror</a:t>
            </a:r>
            <a:r>
              <a:rPr lang="sk-SK" baseline="0" dirty="0"/>
              <a:t> </a:t>
            </a:r>
            <a:r>
              <a:rPr lang="sk-SK" baseline="0" dirty="0" err="1"/>
              <a:t>Korkhovyi</a:t>
            </a:r>
            <a:r>
              <a:rPr lang="sk-SK" baseline="0" dirty="0"/>
              <a:t>, UA National </a:t>
            </a:r>
            <a:r>
              <a:rPr lang="sk-SK" baseline="0" dirty="0" err="1"/>
              <a:t>Coordinator</a:t>
            </a:r>
            <a:r>
              <a:rPr lang="sk-SK" baseline="0" dirty="0"/>
              <a:t>, </a:t>
            </a:r>
            <a:r>
              <a:rPr lang="sk-SK" baseline="0" dirty="0" err="1"/>
              <a:t>participated</a:t>
            </a:r>
            <a:r>
              <a:rPr lang="sk-SK" baseline="0" dirty="0"/>
              <a:t> at </a:t>
            </a:r>
            <a:r>
              <a:rPr lang="sk-SK" baseline="0" dirty="0" err="1"/>
              <a:t>recent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Trio </a:t>
            </a:r>
            <a:r>
              <a:rPr lang="sk-SK" baseline="0" dirty="0" err="1"/>
              <a:t>meetings</a:t>
            </a:r>
            <a:r>
              <a:rPr lang="sk-SK" baseline="0" dirty="0"/>
              <a:t>. So,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tying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UA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Second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="1" baseline="0" dirty="0" err="1"/>
              <a:t>embedding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most </a:t>
            </a:r>
            <a:r>
              <a:rPr lang="sk-SK" baseline="0" dirty="0" err="1"/>
              <a:t>important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. </a:t>
            </a:r>
            <a:r>
              <a:rPr lang="sk-SK" baseline="0" dirty="0" err="1"/>
              <a:t>Ukraine</a:t>
            </a:r>
            <a:r>
              <a:rPr lang="sk-SK" baseline="0" dirty="0"/>
              <a:t> has </a:t>
            </a:r>
            <a:r>
              <a:rPr lang="sk-SK" baseline="0" dirty="0" err="1"/>
              <a:t>continued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priority and </a:t>
            </a:r>
            <a:r>
              <a:rPr lang="sk-SK" baseline="0" dirty="0" err="1"/>
              <a:t>prepared</a:t>
            </a:r>
            <a:r>
              <a:rPr lang="sk-SK" baseline="0" dirty="0"/>
              <a:t> a </a:t>
            </a:r>
            <a:r>
              <a:rPr lang="sk-SK" baseline="0" dirty="0" err="1"/>
              <a:t>guidance</a:t>
            </a:r>
            <a:r>
              <a:rPr lang="sk-SK" baseline="0" dirty="0"/>
              <a:t> </a:t>
            </a:r>
            <a:r>
              <a:rPr lang="sk-SK" baseline="0" dirty="0" err="1"/>
              <a:t>document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</a:t>
            </a:r>
            <a:r>
              <a:rPr lang="sk-SK" baseline="0" dirty="0" err="1"/>
              <a:t>Actions</a:t>
            </a:r>
            <a:r>
              <a:rPr lang="sk-SK" baseline="0" dirty="0"/>
              <a:t> to </a:t>
            </a:r>
            <a:r>
              <a:rPr lang="sk-SK" baseline="0" dirty="0" err="1"/>
              <a:t>Funding</a:t>
            </a:r>
            <a:r>
              <a:rPr lang="sk-SK" baseline="0" dirty="0"/>
              <a:t> and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aseline="0" dirty="0" err="1"/>
              <a:t>elaborated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issue</a:t>
            </a:r>
            <a:r>
              <a:rPr lang="sk-SK" baseline="0" dirty="0"/>
              <a:t>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now</a:t>
            </a:r>
            <a:r>
              <a:rPr lang="sk-SK" baseline="0" dirty="0"/>
              <a:t> top </a:t>
            </a:r>
            <a:r>
              <a:rPr lang="sk-SK" baseline="0" dirty="0" err="1"/>
              <a:t>priorities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should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subject</a:t>
            </a:r>
            <a:r>
              <a:rPr lang="sk-SK" baseline="0" dirty="0"/>
              <a:t> of </a:t>
            </a:r>
            <a:r>
              <a:rPr lang="sk-SK" baseline="0" dirty="0" err="1"/>
              <a:t>concentrated</a:t>
            </a:r>
            <a:r>
              <a:rPr lang="sk-SK" baseline="0" dirty="0"/>
              <a:t> </a:t>
            </a:r>
            <a:r>
              <a:rPr lang="sk-SK" baseline="0" dirty="0" err="1"/>
              <a:t>action</a:t>
            </a:r>
            <a:r>
              <a:rPr lang="sk-SK" baseline="0" dirty="0"/>
              <a:t> in </a:t>
            </a:r>
            <a:r>
              <a:rPr lang="sk-SK" baseline="0" dirty="0" err="1"/>
              <a:t>order</a:t>
            </a:r>
            <a:r>
              <a:rPr lang="sk-SK" baseline="0" dirty="0"/>
              <a:t> to </a:t>
            </a:r>
            <a:r>
              <a:rPr lang="sk-SK" baseline="0" dirty="0" err="1"/>
              <a:t>achieve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visibility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and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projects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Thirdly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stress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importance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Danube </a:t>
            </a:r>
            <a:r>
              <a:rPr lang="sk-SK" b="1" baseline="0" dirty="0" err="1"/>
              <a:t>Youth</a:t>
            </a:r>
            <a:r>
              <a:rPr lang="sk-SK" b="1" baseline="0" dirty="0"/>
              <a:t> </a:t>
            </a:r>
            <a:r>
              <a:rPr lang="sk-SK" b="1" baseline="0" dirty="0" err="1"/>
              <a:t>Council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was</a:t>
            </a:r>
            <a:r>
              <a:rPr lang="sk-SK" baseline="0" dirty="0"/>
              <a:t> </a:t>
            </a:r>
            <a:r>
              <a:rPr lang="sk-SK" baseline="0" dirty="0" err="1"/>
              <a:t>established</a:t>
            </a:r>
            <a:r>
              <a:rPr lang="sk-SK" baseline="0" dirty="0"/>
              <a:t> on 18 </a:t>
            </a:r>
            <a:r>
              <a:rPr lang="sk-SK" baseline="0" dirty="0" err="1"/>
              <a:t>March</a:t>
            </a:r>
            <a:r>
              <a:rPr lang="sk-SK" baseline="0" dirty="0"/>
              <a:t> 2022. </a:t>
            </a:r>
            <a:r>
              <a:rPr lang="sk-SK" baseline="0" dirty="0" err="1"/>
              <a:t>Its</a:t>
            </a:r>
            <a:r>
              <a:rPr lang="sk-SK" baseline="0" dirty="0"/>
              <a:t> </a:t>
            </a:r>
            <a:r>
              <a:rPr lang="sk-SK" baseline="0" dirty="0" err="1"/>
              <a:t>aim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to </a:t>
            </a:r>
            <a:r>
              <a:rPr lang="sk-SK" baseline="0" dirty="0" err="1"/>
              <a:t>increase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participation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organisations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implementation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Today</a:t>
            </a:r>
            <a:r>
              <a:rPr lang="sk-SK" baseline="0" dirty="0"/>
              <a:t>, </a:t>
            </a:r>
            <a:r>
              <a:rPr lang="sk-SK" baseline="0" dirty="0" err="1"/>
              <a:t>the</a:t>
            </a:r>
            <a:r>
              <a:rPr lang="sk-SK" baseline="0" dirty="0"/>
              <a:t> 12th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preparation</a:t>
            </a:r>
            <a:r>
              <a:rPr lang="sk-SK" baseline="0" dirty="0"/>
              <a:t> of a new Danube </a:t>
            </a:r>
            <a:r>
              <a:rPr lang="sk-SK" baseline="0" dirty="0" err="1"/>
              <a:t>Region</a:t>
            </a:r>
            <a:r>
              <a:rPr lang="sk-SK" baseline="0" dirty="0"/>
              <a:t> </a:t>
            </a:r>
            <a:r>
              <a:rPr lang="sk-SK" baseline="0" dirty="0" err="1"/>
              <a:t>Programme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being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in </a:t>
            </a:r>
            <a:r>
              <a:rPr lang="sk-SK" baseline="0" dirty="0" err="1"/>
              <a:t>Budapest</a:t>
            </a:r>
            <a:r>
              <a:rPr lang="sk-SK" baseline="0" dirty="0"/>
              <a:t>. </a:t>
            </a:r>
            <a:r>
              <a:rPr lang="sk-SK" baseline="0" dirty="0" err="1"/>
              <a:t>Todays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focused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on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="1" baseline="0" dirty="0" err="1"/>
              <a:t>cooperation</a:t>
            </a:r>
            <a:r>
              <a:rPr lang="sk-SK" b="1" baseline="0" dirty="0"/>
              <a:t> </a:t>
            </a:r>
            <a:r>
              <a:rPr lang="sk-SK" b="1" baseline="0" dirty="0" err="1"/>
              <a:t>between</a:t>
            </a:r>
            <a:r>
              <a:rPr lang="sk-SK" b="1" baseline="0" dirty="0"/>
              <a:t>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strategy</a:t>
            </a:r>
            <a:r>
              <a:rPr lang="sk-SK" b="1" baseline="0" dirty="0"/>
              <a:t> and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programme</a:t>
            </a:r>
            <a:r>
              <a:rPr lang="sk-SK" baseline="0" dirty="0"/>
              <a:t>. As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already</a:t>
            </a:r>
            <a:r>
              <a:rPr lang="sk-SK" baseline="0" dirty="0"/>
              <a:t> </a:t>
            </a:r>
            <a:r>
              <a:rPr lang="sk-SK" baseline="0" dirty="0" err="1"/>
              <a:t>known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to </a:t>
            </a:r>
            <a:r>
              <a:rPr lang="sk-SK" baseline="0" dirty="0" err="1"/>
              <a:t>governance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provided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DRP </a:t>
            </a:r>
            <a:r>
              <a:rPr lang="sk-SK" baseline="0" dirty="0" err="1"/>
              <a:t>sources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period</a:t>
            </a:r>
            <a:r>
              <a:rPr lang="sk-SK" baseline="0" dirty="0"/>
              <a:t>. </a:t>
            </a:r>
          </a:p>
          <a:p>
            <a:endParaRPr lang="sk-SK" baseline="0" dirty="0"/>
          </a:p>
          <a:p>
            <a:r>
              <a:rPr lang="sk-SK" baseline="0" dirty="0" err="1"/>
              <a:t>What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serious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,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organisation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Annual</a:t>
            </a:r>
            <a:r>
              <a:rPr lang="sk-SK" b="1" baseline="0" dirty="0"/>
              <a:t> </a:t>
            </a:r>
            <a:r>
              <a:rPr lang="sk-SK" b="1" baseline="0" dirty="0" err="1"/>
              <a:t>Forum</a:t>
            </a:r>
            <a:r>
              <a:rPr lang="sk-SK" b="1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. In Trio,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were</a:t>
            </a:r>
            <a:r>
              <a:rPr lang="sk-SK" baseline="0" dirty="0"/>
              <a:t> </a:t>
            </a:r>
            <a:r>
              <a:rPr lang="sk-SK" baseline="0" dirty="0" err="1"/>
              <a:t>considering</a:t>
            </a:r>
            <a:r>
              <a:rPr lang="sk-SK" baseline="0" dirty="0"/>
              <a:t> </a:t>
            </a:r>
            <a:r>
              <a:rPr lang="sk-SK" baseline="0" dirty="0" err="1"/>
              <a:t>several</a:t>
            </a:r>
            <a:r>
              <a:rPr lang="sk-SK" baseline="0" dirty="0"/>
              <a:t> </a:t>
            </a:r>
            <a:r>
              <a:rPr lang="sk-SK" baseline="0" dirty="0" err="1"/>
              <a:t>options</a:t>
            </a:r>
            <a:r>
              <a:rPr lang="sk-SK" baseline="0" dirty="0"/>
              <a:t>, </a:t>
            </a:r>
            <a:r>
              <a:rPr lang="sk-SK" baseline="0" dirty="0" err="1"/>
              <a:t>because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obvious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in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not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able</a:t>
            </a:r>
            <a:r>
              <a:rPr lang="sk-SK" baseline="0" dirty="0"/>
              <a:t> to </a:t>
            </a:r>
            <a:r>
              <a:rPr lang="sk-SK" baseline="0" dirty="0" err="1"/>
              <a:t>organise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in </a:t>
            </a:r>
            <a:r>
              <a:rPr lang="sk-SK" baseline="0" dirty="0" err="1"/>
              <a:t>full</a:t>
            </a:r>
            <a:r>
              <a:rPr lang="sk-SK" baseline="0" dirty="0"/>
              <a:t> </a:t>
            </a:r>
            <a:r>
              <a:rPr lang="sk-SK" baseline="0" dirty="0" err="1"/>
              <a:t>format</a:t>
            </a:r>
            <a:r>
              <a:rPr lang="sk-SK" baseline="0" dirty="0"/>
              <a:t>. </a:t>
            </a:r>
            <a:r>
              <a:rPr lang="sk-SK" baseline="0" dirty="0" err="1"/>
              <a:t>Finally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seems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fully</a:t>
            </a:r>
            <a:r>
              <a:rPr lang="sk-SK" baseline="0" dirty="0"/>
              <a:t> in online </a:t>
            </a:r>
            <a:r>
              <a:rPr lang="sk-SK" baseline="0" dirty="0" err="1"/>
              <a:t>mode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ministers</a:t>
            </a:r>
            <a:r>
              <a:rPr lang="sk-SK" baseline="0" dirty="0"/>
              <a:t>,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event</a:t>
            </a:r>
            <a:r>
              <a:rPr lang="sk-SK" baseline="0" dirty="0"/>
              <a:t>, DRP </a:t>
            </a:r>
            <a:r>
              <a:rPr lang="sk-SK" baseline="0" dirty="0" err="1"/>
              <a:t>event</a:t>
            </a:r>
            <a:r>
              <a:rPr lang="sk-SK" baseline="0" dirty="0"/>
              <a:t> and </a:t>
            </a:r>
            <a:r>
              <a:rPr lang="sk-SK" baseline="0" dirty="0" err="1"/>
              <a:t>possibly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thematically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in september.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see</a:t>
            </a:r>
            <a:r>
              <a:rPr lang="sk-SK" baseline="0" dirty="0"/>
              <a:t> </a:t>
            </a:r>
            <a:r>
              <a:rPr lang="sk-SK" baseline="0" dirty="0" err="1"/>
              <a:t>how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situation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develop</a:t>
            </a:r>
            <a:r>
              <a:rPr lang="sk-SK" baseline="0" dirty="0"/>
              <a:t> and, </a:t>
            </a:r>
            <a:r>
              <a:rPr lang="sk-SK" baseline="0" dirty="0" err="1"/>
              <a:t>if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adapt</a:t>
            </a:r>
            <a:r>
              <a:rPr lang="sk-SK" baseline="0" dirty="0"/>
              <a:t> to a new </a:t>
            </a:r>
            <a:r>
              <a:rPr lang="sk-SK" baseline="0" dirty="0" err="1"/>
              <a:t>situation</a:t>
            </a:r>
            <a:r>
              <a:rPr lang="sk-SK" baseline="0" dirty="0"/>
              <a:t>.  </a:t>
            </a:r>
          </a:p>
          <a:p>
            <a:endParaRPr lang="sk-SK" baseline="0" dirty="0"/>
          </a:p>
          <a:p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stop </a:t>
            </a:r>
            <a:r>
              <a:rPr lang="sk-SK" baseline="0" dirty="0" err="1"/>
              <a:t>now</a:t>
            </a:r>
            <a:r>
              <a:rPr lang="sk-SK" baseline="0" dirty="0"/>
              <a:t>. At </a:t>
            </a:r>
            <a:r>
              <a:rPr lang="sk-SK" baseline="0" dirty="0" err="1"/>
              <a:t>the</a:t>
            </a:r>
            <a:r>
              <a:rPr lang="sk-SK" baseline="0" dirty="0"/>
              <a:t> end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usefull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a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NCs</a:t>
            </a:r>
            <a:r>
              <a:rPr lang="sk-SK" baseline="0" dirty="0"/>
              <a:t> and </a:t>
            </a:r>
            <a:r>
              <a:rPr lang="sk-SK" baseline="0" dirty="0" err="1"/>
              <a:t>PACs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online on 19 May </a:t>
            </a:r>
            <a:r>
              <a:rPr lang="sk-SK" baseline="0" dirty="0" err="1"/>
              <a:t>where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possibility</a:t>
            </a:r>
            <a:r>
              <a:rPr lang="sk-SK" baseline="0" dirty="0"/>
              <a:t> to </a:t>
            </a:r>
            <a:r>
              <a:rPr lang="sk-SK" baseline="0" dirty="0" err="1"/>
              <a:t>discuss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topics</a:t>
            </a:r>
            <a:r>
              <a:rPr lang="sk-SK" baseline="0" dirty="0"/>
              <a:t> of </a:t>
            </a:r>
            <a:r>
              <a:rPr lang="sk-SK" baseline="0" dirty="0" err="1"/>
              <a:t>our</a:t>
            </a:r>
            <a:r>
              <a:rPr lang="sk-SK" baseline="0" dirty="0"/>
              <a:t>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interest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endParaRPr lang="sk-SK" baseline="0" dirty="0"/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50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dirty="0"/>
              <a:t>SK National </a:t>
            </a:r>
            <a:r>
              <a:rPr lang="sk-SK" dirty="0" err="1"/>
              <a:t>coordinator</a:t>
            </a:r>
            <a:r>
              <a:rPr lang="sk-SK" dirty="0"/>
              <a:t> </a:t>
            </a:r>
            <a:r>
              <a:rPr lang="sk-SK" dirty="0" err="1"/>
              <a:t>appologises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absence</a:t>
            </a:r>
            <a:r>
              <a:rPr lang="sk-SK" dirty="0"/>
              <a:t> </a:t>
            </a:r>
            <a:r>
              <a:rPr lang="sk-SK" dirty="0" err="1"/>
              <a:t>due</a:t>
            </a:r>
            <a:r>
              <a:rPr lang="sk-SK" dirty="0"/>
              <a:t> to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participation</a:t>
            </a:r>
            <a:r>
              <a:rPr lang="sk-SK" dirty="0"/>
              <a:t> at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Task</a:t>
            </a:r>
            <a:r>
              <a:rPr lang="sk-SK" dirty="0"/>
              <a:t> </a:t>
            </a:r>
            <a:r>
              <a:rPr lang="sk-SK" dirty="0" err="1"/>
              <a:t>Force</a:t>
            </a:r>
            <a:r>
              <a:rPr lang="sk-SK" dirty="0"/>
              <a:t> of Danube </a:t>
            </a:r>
            <a:r>
              <a:rPr lang="sk-SK" dirty="0" err="1"/>
              <a:t>Region</a:t>
            </a:r>
            <a:r>
              <a:rPr lang="sk-SK" dirty="0"/>
              <a:t> </a:t>
            </a:r>
            <a:r>
              <a:rPr lang="sk-SK" dirty="0" err="1"/>
              <a:t>Programme</a:t>
            </a:r>
            <a:r>
              <a:rPr lang="sk-SK" dirty="0"/>
              <a:t> </a:t>
            </a:r>
            <a:r>
              <a:rPr lang="sk-SK" dirty="0" err="1"/>
              <a:t>which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now</a:t>
            </a:r>
            <a:r>
              <a:rPr lang="sk-SK" dirty="0"/>
              <a:t> </a:t>
            </a:r>
            <a:r>
              <a:rPr lang="sk-SK" dirty="0" err="1"/>
              <a:t>being</a:t>
            </a:r>
            <a:r>
              <a:rPr lang="sk-SK" dirty="0"/>
              <a:t> </a:t>
            </a:r>
            <a:r>
              <a:rPr lang="sk-SK" dirty="0" err="1"/>
              <a:t>held</a:t>
            </a:r>
            <a:r>
              <a:rPr lang="sk-SK" dirty="0"/>
              <a:t> in </a:t>
            </a:r>
            <a:r>
              <a:rPr lang="sk-SK" dirty="0" err="1"/>
              <a:t>Budapest</a:t>
            </a:r>
            <a:r>
              <a:rPr lang="sk-SK" dirty="0"/>
              <a:t>.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an</a:t>
            </a:r>
            <a:r>
              <a:rPr lang="sk-SK" baseline="0" dirty="0"/>
              <a:t> </a:t>
            </a:r>
            <a:r>
              <a:rPr lang="sk-SK" baseline="0" dirty="0" err="1"/>
              <a:t>interesting</a:t>
            </a:r>
            <a:r>
              <a:rPr lang="sk-SK" baseline="0" dirty="0"/>
              <a:t> </a:t>
            </a:r>
            <a:r>
              <a:rPr lang="sk-SK" baseline="0" dirty="0" err="1"/>
              <a:t>coincidence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agenda of DRP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today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bodies</a:t>
            </a:r>
            <a:r>
              <a:rPr lang="sk-SK" baseline="0" dirty="0"/>
              <a:t>, </a:t>
            </a:r>
            <a:r>
              <a:rPr lang="sk-SK" baseline="0" dirty="0" err="1"/>
              <a:t>including</a:t>
            </a:r>
            <a:r>
              <a:rPr lang="sk-SK" baseline="0" dirty="0"/>
              <a:t> </a:t>
            </a:r>
            <a:r>
              <a:rPr lang="sk-SK" baseline="0" dirty="0" err="1"/>
              <a:t>PACs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/>
              <a:t>Here, at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beginning</a:t>
            </a:r>
            <a:r>
              <a:rPr lang="sk-SK" baseline="0" dirty="0"/>
              <a:t> of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I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focus</a:t>
            </a:r>
            <a:r>
              <a:rPr lang="sk-SK" baseline="0" dirty="0"/>
              <a:t> </a:t>
            </a:r>
            <a:r>
              <a:rPr lang="sk-SK" baseline="0" dirty="0" err="1"/>
              <a:t>your</a:t>
            </a:r>
            <a:r>
              <a:rPr lang="sk-SK" baseline="0" dirty="0"/>
              <a:t> </a:t>
            </a:r>
            <a:r>
              <a:rPr lang="sk-SK" baseline="0" dirty="0" err="1"/>
              <a:t>attention</a:t>
            </a:r>
            <a:r>
              <a:rPr lang="sk-SK" baseline="0" dirty="0"/>
              <a:t> on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major </a:t>
            </a:r>
            <a:r>
              <a:rPr lang="sk-SK" b="1" baseline="0" dirty="0" err="1"/>
              <a:t>challenges</a:t>
            </a:r>
            <a:r>
              <a:rPr lang="sk-SK" b="1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facing</a:t>
            </a:r>
            <a:r>
              <a:rPr lang="sk-SK" baseline="0" dirty="0"/>
              <a:t> </a:t>
            </a:r>
            <a:r>
              <a:rPr lang="sk-SK" baseline="0" dirty="0" err="1"/>
              <a:t>these</a:t>
            </a:r>
            <a:r>
              <a:rPr lang="sk-SK" baseline="0" dirty="0"/>
              <a:t> </a:t>
            </a:r>
            <a:r>
              <a:rPr lang="sk-SK" baseline="0" dirty="0" err="1"/>
              <a:t>days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:</a:t>
            </a:r>
          </a:p>
          <a:p>
            <a:endParaRPr lang="sk-SK" baseline="0" dirty="0"/>
          </a:p>
          <a:p>
            <a:r>
              <a:rPr lang="sk-SK" baseline="0" dirty="0" err="1"/>
              <a:t>Firstly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Russian</a:t>
            </a:r>
            <a:r>
              <a:rPr lang="sk-SK" b="1" baseline="0" dirty="0"/>
              <a:t> </a:t>
            </a:r>
            <a:r>
              <a:rPr lang="sk-SK" b="1" baseline="0" dirty="0" err="1"/>
              <a:t>aggression</a:t>
            </a:r>
            <a:r>
              <a:rPr lang="sk-SK" b="1" baseline="0" dirty="0"/>
              <a:t> </a:t>
            </a:r>
            <a:r>
              <a:rPr lang="sk-SK" b="1" baseline="0" dirty="0" err="1"/>
              <a:t>against</a:t>
            </a:r>
            <a:r>
              <a:rPr lang="sk-SK" b="1" baseline="0" dirty="0"/>
              <a:t> </a:t>
            </a:r>
            <a:r>
              <a:rPr lang="sk-SK" b="1" baseline="0" dirty="0" err="1"/>
              <a:t>Ukraine</a:t>
            </a:r>
            <a:r>
              <a:rPr lang="sk-SK" b="1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changing</a:t>
            </a:r>
            <a:r>
              <a:rPr lang="sk-SK" baseline="0" dirty="0"/>
              <a:t> </a:t>
            </a:r>
            <a:r>
              <a:rPr lang="sk-SK" baseline="0" dirty="0" err="1"/>
              <a:t>almost</a:t>
            </a:r>
            <a:r>
              <a:rPr lang="sk-SK" baseline="0" dirty="0"/>
              <a:t> </a:t>
            </a:r>
            <a:r>
              <a:rPr lang="sk-SK" baseline="0" dirty="0" err="1"/>
              <a:t>everything</a:t>
            </a:r>
            <a:r>
              <a:rPr lang="sk-SK" baseline="0" dirty="0"/>
              <a:t>. </a:t>
            </a:r>
            <a:r>
              <a:rPr lang="sk-SK" baseline="0" dirty="0" err="1"/>
              <a:t>You</a:t>
            </a:r>
            <a:r>
              <a:rPr lang="sk-SK" baseline="0" dirty="0"/>
              <a:t> </a:t>
            </a:r>
            <a:r>
              <a:rPr lang="sk-SK" baseline="0" dirty="0" err="1"/>
              <a:t>know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coountry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but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</a:t>
            </a:r>
            <a:r>
              <a:rPr lang="sk-SK" baseline="0" dirty="0" err="1"/>
              <a:t>they</a:t>
            </a:r>
            <a:r>
              <a:rPr lang="sk-SK" baseline="0" dirty="0"/>
              <a:t> </a:t>
            </a:r>
            <a:r>
              <a:rPr lang="sk-SK" baseline="0" dirty="0" err="1"/>
              <a:t>cannot</a:t>
            </a:r>
            <a:r>
              <a:rPr lang="sk-SK" baseline="0" dirty="0"/>
              <a:t> </a:t>
            </a:r>
            <a:r>
              <a:rPr lang="sk-SK" baseline="0" dirty="0" err="1"/>
              <a:t>perform</a:t>
            </a:r>
            <a:r>
              <a:rPr lang="sk-SK" baseline="0" dirty="0"/>
              <a:t> </a:t>
            </a:r>
            <a:r>
              <a:rPr lang="sk-SK" baseline="0" dirty="0" err="1"/>
              <a:t>their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So, in </a:t>
            </a:r>
            <a:r>
              <a:rPr lang="sk-SK" baseline="0" dirty="0" err="1"/>
              <a:t>accordance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Rules</a:t>
            </a:r>
            <a:r>
              <a:rPr lang="sk-SK" baseline="0" dirty="0"/>
              <a:t> of </a:t>
            </a:r>
            <a:r>
              <a:rPr lang="sk-SK" baseline="0" dirty="0" err="1"/>
              <a:t>Procedure</a:t>
            </a:r>
            <a:r>
              <a:rPr lang="sk-SK" baseline="0" dirty="0"/>
              <a:t> of NC </a:t>
            </a:r>
            <a:r>
              <a:rPr lang="sk-SK" baseline="0" dirty="0" err="1"/>
              <a:t>meetings</a:t>
            </a:r>
            <a:r>
              <a:rPr lang="sk-SK" baseline="0" dirty="0"/>
              <a:t>, Slovakia and </a:t>
            </a:r>
            <a:r>
              <a:rPr lang="sk-SK" baseline="0" dirty="0" err="1"/>
              <a:t>Slovenia</a:t>
            </a:r>
            <a:r>
              <a:rPr lang="sk-SK" baseline="0" dirty="0"/>
              <a:t> as </a:t>
            </a:r>
            <a:r>
              <a:rPr lang="sk-SK" baseline="0" dirty="0" err="1"/>
              <a:t>former</a:t>
            </a:r>
            <a:r>
              <a:rPr lang="sk-SK" baseline="0" dirty="0"/>
              <a:t> and </a:t>
            </a:r>
            <a:r>
              <a:rPr lang="sk-SK" baseline="0" dirty="0" err="1"/>
              <a:t>future</a:t>
            </a:r>
            <a:r>
              <a:rPr lang="sk-SK" baseline="0" dirty="0"/>
              <a:t> </a:t>
            </a:r>
            <a:r>
              <a:rPr lang="sk-SK" baseline="0" dirty="0" err="1"/>
              <a:t>presidencies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taken</a:t>
            </a:r>
            <a:r>
              <a:rPr lang="sk-SK" baseline="0" dirty="0"/>
              <a:t> over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performance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</a:t>
            </a:r>
            <a:r>
              <a:rPr lang="sk-SK" baseline="0" dirty="0" err="1"/>
              <a:t>duties</a:t>
            </a:r>
            <a:r>
              <a:rPr lang="sk-SK" baseline="0" dirty="0"/>
              <a:t>. </a:t>
            </a:r>
            <a:r>
              <a:rPr lang="sk-SK" baseline="0" dirty="0" err="1"/>
              <a:t>However</a:t>
            </a:r>
            <a:r>
              <a:rPr lang="sk-SK" baseline="0" dirty="0"/>
              <a:t>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important</a:t>
            </a:r>
            <a:r>
              <a:rPr lang="sk-SK" baseline="0" dirty="0"/>
              <a:t> to </a:t>
            </a:r>
            <a:r>
              <a:rPr lang="sk-SK" baseline="0" dirty="0" err="1"/>
              <a:t>mention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UA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trying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 and </a:t>
            </a:r>
            <a:r>
              <a:rPr lang="sk-SK" baseline="0" dirty="0" err="1"/>
              <a:t>Igror</a:t>
            </a:r>
            <a:r>
              <a:rPr lang="sk-SK" baseline="0" dirty="0"/>
              <a:t> </a:t>
            </a:r>
            <a:r>
              <a:rPr lang="sk-SK" baseline="0" dirty="0" err="1"/>
              <a:t>Korkhovyi</a:t>
            </a:r>
            <a:r>
              <a:rPr lang="sk-SK" baseline="0" dirty="0"/>
              <a:t>, UA National </a:t>
            </a:r>
            <a:r>
              <a:rPr lang="sk-SK" baseline="0" dirty="0" err="1"/>
              <a:t>Coordinator</a:t>
            </a:r>
            <a:r>
              <a:rPr lang="sk-SK" baseline="0" dirty="0"/>
              <a:t>, </a:t>
            </a:r>
            <a:r>
              <a:rPr lang="sk-SK" baseline="0" dirty="0" err="1"/>
              <a:t>participated</a:t>
            </a:r>
            <a:r>
              <a:rPr lang="sk-SK" baseline="0" dirty="0"/>
              <a:t> at </a:t>
            </a:r>
            <a:r>
              <a:rPr lang="sk-SK" baseline="0" dirty="0" err="1"/>
              <a:t>recent</a:t>
            </a:r>
            <a:r>
              <a:rPr lang="sk-SK" baseline="0" dirty="0"/>
              <a:t> </a:t>
            </a:r>
            <a:r>
              <a:rPr lang="sk-SK" baseline="0" dirty="0" err="1"/>
              <a:t>Presidency</a:t>
            </a:r>
            <a:r>
              <a:rPr lang="sk-SK" baseline="0" dirty="0"/>
              <a:t> Trio </a:t>
            </a:r>
            <a:r>
              <a:rPr lang="sk-SK" baseline="0" dirty="0" err="1"/>
              <a:t>meetings</a:t>
            </a:r>
            <a:r>
              <a:rPr lang="sk-SK" baseline="0" dirty="0"/>
              <a:t>. So,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are </a:t>
            </a:r>
            <a:r>
              <a:rPr lang="sk-SK" baseline="0" dirty="0" err="1"/>
              <a:t>tying</a:t>
            </a:r>
            <a:r>
              <a:rPr lang="sk-SK" baseline="0" dirty="0"/>
              <a:t> to </a:t>
            </a:r>
            <a:r>
              <a:rPr lang="sk-SK" baseline="0" dirty="0" err="1"/>
              <a:t>be</a:t>
            </a:r>
            <a:r>
              <a:rPr lang="sk-SK" baseline="0" dirty="0"/>
              <a:t> in </a:t>
            </a:r>
            <a:r>
              <a:rPr lang="sk-SK" baseline="0" dirty="0" err="1"/>
              <a:t>contact</a:t>
            </a:r>
            <a:r>
              <a:rPr lang="sk-SK" baseline="0" dirty="0"/>
              <a:t> </a:t>
            </a:r>
            <a:r>
              <a:rPr lang="sk-SK" baseline="0" dirty="0" err="1"/>
              <a:t>with</a:t>
            </a:r>
            <a:r>
              <a:rPr lang="sk-SK" baseline="0" dirty="0"/>
              <a:t> UA as </a:t>
            </a:r>
            <a:r>
              <a:rPr lang="sk-SK" baseline="0" dirty="0" err="1"/>
              <a:t>much</a:t>
            </a:r>
            <a:r>
              <a:rPr lang="sk-SK" baseline="0" dirty="0"/>
              <a:t> as </a:t>
            </a:r>
            <a:r>
              <a:rPr lang="sk-SK" baseline="0" dirty="0" err="1"/>
              <a:t>possible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Second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="1" baseline="0" dirty="0" err="1"/>
              <a:t>embedding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most </a:t>
            </a:r>
            <a:r>
              <a:rPr lang="sk-SK" baseline="0" dirty="0" err="1"/>
              <a:t>important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. </a:t>
            </a:r>
            <a:r>
              <a:rPr lang="sk-SK" baseline="0" dirty="0" err="1"/>
              <a:t>Ukraine</a:t>
            </a:r>
            <a:r>
              <a:rPr lang="sk-SK" baseline="0" dirty="0"/>
              <a:t> has </a:t>
            </a:r>
            <a:r>
              <a:rPr lang="sk-SK" baseline="0" dirty="0" err="1"/>
              <a:t>continued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priority and </a:t>
            </a:r>
            <a:r>
              <a:rPr lang="sk-SK" baseline="0" dirty="0" err="1"/>
              <a:t>prepared</a:t>
            </a:r>
            <a:r>
              <a:rPr lang="sk-SK" baseline="0" dirty="0"/>
              <a:t> a </a:t>
            </a:r>
            <a:r>
              <a:rPr lang="sk-SK" baseline="0" dirty="0" err="1"/>
              <a:t>guidance</a:t>
            </a:r>
            <a:r>
              <a:rPr lang="sk-SK" baseline="0" dirty="0"/>
              <a:t> </a:t>
            </a:r>
            <a:r>
              <a:rPr lang="sk-SK" baseline="0" dirty="0" err="1"/>
              <a:t>document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</a:t>
            </a:r>
            <a:r>
              <a:rPr lang="sk-SK" baseline="0" dirty="0" err="1"/>
              <a:t>Actions</a:t>
            </a:r>
            <a:r>
              <a:rPr lang="sk-SK" baseline="0" dirty="0"/>
              <a:t> to </a:t>
            </a:r>
            <a:r>
              <a:rPr lang="sk-SK" baseline="0" dirty="0" err="1"/>
              <a:t>Funding</a:t>
            </a:r>
            <a:r>
              <a:rPr lang="sk-SK" baseline="0" dirty="0"/>
              <a:t> and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aseline="0" dirty="0" err="1"/>
              <a:t>elaborated</a:t>
            </a:r>
            <a:r>
              <a:rPr lang="sk-SK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issue</a:t>
            </a:r>
            <a:r>
              <a:rPr lang="sk-SK" baseline="0" dirty="0"/>
              <a:t>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now</a:t>
            </a:r>
            <a:r>
              <a:rPr lang="sk-SK" baseline="0" dirty="0"/>
              <a:t> top </a:t>
            </a:r>
            <a:r>
              <a:rPr lang="sk-SK" baseline="0" dirty="0" err="1"/>
              <a:t>priorities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should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subject</a:t>
            </a:r>
            <a:r>
              <a:rPr lang="sk-SK" baseline="0" dirty="0"/>
              <a:t> of </a:t>
            </a:r>
            <a:r>
              <a:rPr lang="sk-SK" baseline="0" dirty="0" err="1"/>
              <a:t>concentrated</a:t>
            </a:r>
            <a:r>
              <a:rPr lang="sk-SK" baseline="0" dirty="0"/>
              <a:t> </a:t>
            </a:r>
            <a:r>
              <a:rPr lang="sk-SK" baseline="0" dirty="0" err="1"/>
              <a:t>action</a:t>
            </a:r>
            <a:r>
              <a:rPr lang="sk-SK" baseline="0" dirty="0"/>
              <a:t> in </a:t>
            </a:r>
            <a:r>
              <a:rPr lang="sk-SK" baseline="0" dirty="0" err="1"/>
              <a:t>order</a:t>
            </a:r>
            <a:r>
              <a:rPr lang="sk-SK" baseline="0" dirty="0"/>
              <a:t> to </a:t>
            </a:r>
            <a:r>
              <a:rPr lang="sk-SK" baseline="0" dirty="0" err="1"/>
              <a:t>achieve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visibility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and </a:t>
            </a:r>
            <a:r>
              <a:rPr lang="sk-SK" baseline="0" dirty="0" err="1"/>
              <a:t>support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projects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Thirdly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would</a:t>
            </a:r>
            <a:r>
              <a:rPr lang="sk-SK" baseline="0" dirty="0"/>
              <a:t> </a:t>
            </a:r>
            <a:r>
              <a:rPr lang="sk-SK" baseline="0" dirty="0" err="1"/>
              <a:t>like</a:t>
            </a:r>
            <a:r>
              <a:rPr lang="sk-SK" baseline="0" dirty="0"/>
              <a:t> to </a:t>
            </a:r>
            <a:r>
              <a:rPr lang="sk-SK" baseline="0" dirty="0" err="1"/>
              <a:t>stress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importance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/>
              <a:t>Danube </a:t>
            </a:r>
            <a:r>
              <a:rPr lang="sk-SK" b="1" baseline="0" dirty="0" err="1"/>
              <a:t>Youth</a:t>
            </a:r>
            <a:r>
              <a:rPr lang="sk-SK" b="1" baseline="0" dirty="0"/>
              <a:t> </a:t>
            </a:r>
            <a:r>
              <a:rPr lang="sk-SK" b="1" baseline="0" dirty="0" err="1"/>
              <a:t>Council</a:t>
            </a:r>
            <a:r>
              <a:rPr lang="sk-SK" baseline="0" dirty="0"/>
              <a:t> </a:t>
            </a:r>
            <a:r>
              <a:rPr lang="sk-SK" baseline="0" dirty="0" err="1"/>
              <a:t>which</a:t>
            </a:r>
            <a:r>
              <a:rPr lang="sk-SK" baseline="0" dirty="0"/>
              <a:t> </a:t>
            </a:r>
            <a:r>
              <a:rPr lang="sk-SK" baseline="0" dirty="0" err="1"/>
              <a:t>was</a:t>
            </a:r>
            <a:r>
              <a:rPr lang="sk-SK" baseline="0" dirty="0"/>
              <a:t> </a:t>
            </a:r>
            <a:r>
              <a:rPr lang="sk-SK" baseline="0" dirty="0" err="1"/>
              <a:t>established</a:t>
            </a:r>
            <a:r>
              <a:rPr lang="sk-SK" baseline="0" dirty="0"/>
              <a:t> on 18 </a:t>
            </a:r>
            <a:r>
              <a:rPr lang="sk-SK" baseline="0" dirty="0" err="1"/>
              <a:t>March</a:t>
            </a:r>
            <a:r>
              <a:rPr lang="sk-SK" baseline="0" dirty="0"/>
              <a:t> 2022. </a:t>
            </a:r>
            <a:r>
              <a:rPr lang="sk-SK" baseline="0" dirty="0" err="1"/>
              <a:t>Its</a:t>
            </a:r>
            <a:r>
              <a:rPr lang="sk-SK" baseline="0" dirty="0"/>
              <a:t> </a:t>
            </a:r>
            <a:r>
              <a:rPr lang="sk-SK" baseline="0" dirty="0" err="1"/>
              <a:t>aim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to </a:t>
            </a:r>
            <a:r>
              <a:rPr lang="sk-SK" baseline="0" dirty="0" err="1"/>
              <a:t>increase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participation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organisations</a:t>
            </a:r>
            <a:r>
              <a:rPr lang="sk-SK" baseline="0" dirty="0"/>
              <a:t> in </a:t>
            </a:r>
            <a:r>
              <a:rPr lang="sk-SK" baseline="0" dirty="0" err="1"/>
              <a:t>the</a:t>
            </a:r>
            <a:r>
              <a:rPr lang="sk-SK" baseline="0" dirty="0"/>
              <a:t> EUSDR </a:t>
            </a:r>
            <a:r>
              <a:rPr lang="sk-SK" baseline="0" dirty="0" err="1"/>
              <a:t>implementation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r>
              <a:rPr lang="sk-SK" baseline="0" dirty="0" err="1"/>
              <a:t>Today</a:t>
            </a:r>
            <a:r>
              <a:rPr lang="sk-SK" baseline="0" dirty="0"/>
              <a:t>, </a:t>
            </a:r>
            <a:r>
              <a:rPr lang="sk-SK" baseline="0" dirty="0" err="1"/>
              <a:t>the</a:t>
            </a:r>
            <a:r>
              <a:rPr lang="sk-SK" baseline="0" dirty="0"/>
              <a:t> 12th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Task</a:t>
            </a:r>
            <a:r>
              <a:rPr lang="sk-SK" baseline="0" dirty="0"/>
              <a:t> </a:t>
            </a:r>
            <a:r>
              <a:rPr lang="sk-SK" baseline="0" dirty="0" err="1"/>
              <a:t>Force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preparation</a:t>
            </a:r>
            <a:r>
              <a:rPr lang="sk-SK" baseline="0" dirty="0"/>
              <a:t> of a new Danube </a:t>
            </a:r>
            <a:r>
              <a:rPr lang="sk-SK" baseline="0" dirty="0" err="1"/>
              <a:t>Region</a:t>
            </a:r>
            <a:r>
              <a:rPr lang="sk-SK" baseline="0" dirty="0"/>
              <a:t> </a:t>
            </a:r>
            <a:r>
              <a:rPr lang="sk-SK" baseline="0" dirty="0" err="1"/>
              <a:t>Programme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being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in </a:t>
            </a:r>
            <a:r>
              <a:rPr lang="sk-SK" baseline="0" dirty="0" err="1"/>
              <a:t>Budapest</a:t>
            </a:r>
            <a:r>
              <a:rPr lang="sk-SK" baseline="0" dirty="0"/>
              <a:t>. </a:t>
            </a:r>
            <a:r>
              <a:rPr lang="sk-SK" baseline="0" dirty="0" err="1"/>
              <a:t>Todays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focused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on </a:t>
            </a:r>
            <a:r>
              <a:rPr lang="sk-SK" baseline="0" dirty="0" err="1"/>
              <a:t>further</a:t>
            </a:r>
            <a:r>
              <a:rPr lang="sk-SK" baseline="0" dirty="0"/>
              <a:t> </a:t>
            </a:r>
            <a:r>
              <a:rPr lang="sk-SK" b="1" baseline="0" dirty="0" err="1"/>
              <a:t>cooperation</a:t>
            </a:r>
            <a:r>
              <a:rPr lang="sk-SK" b="1" baseline="0" dirty="0"/>
              <a:t> </a:t>
            </a:r>
            <a:r>
              <a:rPr lang="sk-SK" b="1" baseline="0" dirty="0" err="1"/>
              <a:t>between</a:t>
            </a:r>
            <a:r>
              <a:rPr lang="sk-SK" b="1" baseline="0" dirty="0"/>
              <a:t>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strategy</a:t>
            </a:r>
            <a:r>
              <a:rPr lang="sk-SK" b="1" baseline="0" dirty="0"/>
              <a:t> and </a:t>
            </a:r>
            <a:r>
              <a:rPr lang="sk-SK" b="1" baseline="0" dirty="0" err="1"/>
              <a:t>the</a:t>
            </a:r>
            <a:r>
              <a:rPr lang="sk-SK" b="1" baseline="0" dirty="0"/>
              <a:t> </a:t>
            </a:r>
            <a:r>
              <a:rPr lang="sk-SK" b="1" baseline="0" dirty="0" err="1"/>
              <a:t>programme</a:t>
            </a:r>
            <a:r>
              <a:rPr lang="sk-SK" baseline="0" dirty="0"/>
              <a:t>. As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already</a:t>
            </a:r>
            <a:r>
              <a:rPr lang="sk-SK" baseline="0" dirty="0"/>
              <a:t> </a:t>
            </a:r>
            <a:r>
              <a:rPr lang="sk-SK" baseline="0" dirty="0" err="1"/>
              <a:t>known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support</a:t>
            </a:r>
            <a:r>
              <a:rPr lang="sk-SK" baseline="0" dirty="0"/>
              <a:t> to </a:t>
            </a:r>
            <a:r>
              <a:rPr lang="sk-SK" baseline="0" dirty="0" err="1"/>
              <a:t>governance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strategy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provided</a:t>
            </a:r>
            <a:r>
              <a:rPr lang="sk-SK" baseline="0" dirty="0"/>
              <a:t> </a:t>
            </a:r>
            <a:r>
              <a:rPr lang="sk-SK" baseline="0" dirty="0" err="1"/>
              <a:t>from</a:t>
            </a:r>
            <a:r>
              <a:rPr lang="sk-SK" baseline="0" dirty="0"/>
              <a:t> DRP </a:t>
            </a:r>
            <a:r>
              <a:rPr lang="sk-SK" baseline="0" dirty="0" err="1"/>
              <a:t>sources</a:t>
            </a:r>
            <a:r>
              <a:rPr lang="sk-SK" baseline="0" dirty="0"/>
              <a:t> </a:t>
            </a:r>
            <a:r>
              <a:rPr lang="sk-SK" baseline="0" dirty="0" err="1"/>
              <a:t>also</a:t>
            </a:r>
            <a:r>
              <a:rPr lang="sk-SK" baseline="0" dirty="0"/>
              <a:t> in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period</a:t>
            </a:r>
            <a:r>
              <a:rPr lang="sk-SK" baseline="0" dirty="0"/>
              <a:t>. </a:t>
            </a:r>
          </a:p>
          <a:p>
            <a:endParaRPr lang="sk-SK" baseline="0" dirty="0"/>
          </a:p>
          <a:p>
            <a:r>
              <a:rPr lang="sk-SK" baseline="0" dirty="0" err="1"/>
              <a:t>What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a </a:t>
            </a:r>
            <a:r>
              <a:rPr lang="sk-SK" baseline="0" dirty="0" err="1"/>
              <a:t>serious</a:t>
            </a:r>
            <a:r>
              <a:rPr lang="sk-SK" baseline="0" dirty="0"/>
              <a:t> </a:t>
            </a:r>
            <a:r>
              <a:rPr lang="sk-SK" baseline="0" dirty="0" err="1"/>
              <a:t>challenge</a:t>
            </a:r>
            <a:r>
              <a:rPr lang="sk-SK" baseline="0" dirty="0"/>
              <a:t> </a:t>
            </a:r>
            <a:r>
              <a:rPr lang="sk-SK" baseline="0" dirty="0" err="1"/>
              <a:t>for</a:t>
            </a:r>
            <a:r>
              <a:rPr lang="sk-SK" baseline="0" dirty="0"/>
              <a:t> </a:t>
            </a:r>
            <a:r>
              <a:rPr lang="sk-SK" baseline="0" dirty="0" err="1"/>
              <a:t>us</a:t>
            </a:r>
            <a:r>
              <a:rPr lang="sk-SK" baseline="0" dirty="0"/>
              <a:t>,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organisation</a:t>
            </a:r>
            <a:r>
              <a:rPr lang="sk-SK" baseline="0" dirty="0"/>
              <a:t> of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="1" baseline="0" dirty="0" err="1"/>
              <a:t>Annual</a:t>
            </a:r>
            <a:r>
              <a:rPr lang="sk-SK" b="1" baseline="0" dirty="0"/>
              <a:t> </a:t>
            </a:r>
            <a:r>
              <a:rPr lang="sk-SK" b="1" baseline="0" dirty="0" err="1"/>
              <a:t>Forum</a:t>
            </a:r>
            <a:r>
              <a:rPr lang="sk-SK" b="1" baseline="0" dirty="0"/>
              <a:t> </a:t>
            </a:r>
            <a:r>
              <a:rPr lang="sk-SK" baseline="0" dirty="0" err="1"/>
              <a:t>this</a:t>
            </a:r>
            <a:r>
              <a:rPr lang="sk-SK" baseline="0" dirty="0"/>
              <a:t> </a:t>
            </a:r>
            <a:r>
              <a:rPr lang="sk-SK" baseline="0" dirty="0" err="1"/>
              <a:t>year</a:t>
            </a:r>
            <a:r>
              <a:rPr lang="sk-SK" baseline="0" dirty="0"/>
              <a:t>. In Trio,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were</a:t>
            </a:r>
            <a:r>
              <a:rPr lang="sk-SK" baseline="0" dirty="0"/>
              <a:t> </a:t>
            </a:r>
            <a:r>
              <a:rPr lang="sk-SK" baseline="0" dirty="0" err="1"/>
              <a:t>considering</a:t>
            </a:r>
            <a:r>
              <a:rPr lang="sk-SK" baseline="0" dirty="0"/>
              <a:t> </a:t>
            </a:r>
            <a:r>
              <a:rPr lang="sk-SK" baseline="0" dirty="0" err="1"/>
              <a:t>several</a:t>
            </a:r>
            <a:r>
              <a:rPr lang="sk-SK" baseline="0" dirty="0"/>
              <a:t> </a:t>
            </a:r>
            <a:r>
              <a:rPr lang="sk-SK" baseline="0" dirty="0" err="1"/>
              <a:t>options</a:t>
            </a:r>
            <a:r>
              <a:rPr lang="sk-SK" baseline="0" dirty="0"/>
              <a:t>, </a:t>
            </a:r>
            <a:r>
              <a:rPr lang="sk-SK" baseline="0" dirty="0" err="1"/>
              <a:t>because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obvious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due</a:t>
            </a:r>
            <a:r>
              <a:rPr lang="sk-SK" baseline="0" dirty="0"/>
              <a:t> to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war</a:t>
            </a:r>
            <a:r>
              <a:rPr lang="sk-SK" baseline="0" dirty="0"/>
              <a:t> in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not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able</a:t>
            </a:r>
            <a:r>
              <a:rPr lang="sk-SK" baseline="0" dirty="0"/>
              <a:t> to </a:t>
            </a:r>
            <a:r>
              <a:rPr lang="sk-SK" baseline="0" dirty="0" err="1"/>
              <a:t>organise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in </a:t>
            </a:r>
            <a:r>
              <a:rPr lang="sk-SK" baseline="0" dirty="0" err="1"/>
              <a:t>full</a:t>
            </a:r>
            <a:r>
              <a:rPr lang="sk-SK" baseline="0" dirty="0"/>
              <a:t> </a:t>
            </a:r>
            <a:r>
              <a:rPr lang="sk-SK" baseline="0" dirty="0" err="1"/>
              <a:t>format</a:t>
            </a:r>
            <a:r>
              <a:rPr lang="sk-SK" baseline="0" dirty="0"/>
              <a:t>. </a:t>
            </a:r>
            <a:r>
              <a:rPr lang="sk-SK" baseline="0" dirty="0" err="1"/>
              <a:t>Finally</a:t>
            </a:r>
            <a:r>
              <a:rPr lang="sk-SK" baseline="0" dirty="0"/>
              <a:t>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seems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be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fully</a:t>
            </a:r>
            <a:r>
              <a:rPr lang="sk-SK" baseline="0" dirty="0"/>
              <a:t> in online </a:t>
            </a:r>
            <a:r>
              <a:rPr lang="sk-SK" baseline="0" dirty="0" err="1"/>
              <a:t>mode</a:t>
            </a:r>
            <a:r>
              <a:rPr lang="sk-SK" baseline="0" dirty="0"/>
              <a:t> </a:t>
            </a:r>
            <a:r>
              <a:rPr lang="en-AE" baseline="0" dirty="0"/>
              <a:t>–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ministers</a:t>
            </a:r>
            <a:r>
              <a:rPr lang="sk-SK" baseline="0" dirty="0"/>
              <a:t>, </a:t>
            </a:r>
            <a:r>
              <a:rPr lang="sk-SK" baseline="0" dirty="0" err="1"/>
              <a:t>youth</a:t>
            </a:r>
            <a:r>
              <a:rPr lang="sk-SK" baseline="0" dirty="0"/>
              <a:t> </a:t>
            </a:r>
            <a:r>
              <a:rPr lang="sk-SK" baseline="0" dirty="0" err="1"/>
              <a:t>event</a:t>
            </a:r>
            <a:r>
              <a:rPr lang="sk-SK" baseline="0" dirty="0"/>
              <a:t>, DRP </a:t>
            </a:r>
            <a:r>
              <a:rPr lang="sk-SK" baseline="0" dirty="0" err="1"/>
              <a:t>event</a:t>
            </a:r>
            <a:r>
              <a:rPr lang="sk-SK" baseline="0" dirty="0"/>
              <a:t> and </a:t>
            </a:r>
            <a:r>
              <a:rPr lang="sk-SK" baseline="0" dirty="0" err="1"/>
              <a:t>possibly</a:t>
            </a:r>
            <a:r>
              <a:rPr lang="sk-SK" baseline="0" dirty="0"/>
              <a:t> </a:t>
            </a:r>
            <a:r>
              <a:rPr lang="sk-SK" baseline="0" dirty="0" err="1"/>
              <a:t>some</a:t>
            </a:r>
            <a:r>
              <a:rPr lang="sk-SK" baseline="0" dirty="0"/>
              <a:t> </a:t>
            </a:r>
            <a:r>
              <a:rPr lang="sk-SK" baseline="0" dirty="0" err="1"/>
              <a:t>thematically</a:t>
            </a:r>
            <a:r>
              <a:rPr lang="sk-SK" baseline="0" dirty="0"/>
              <a:t> </a:t>
            </a:r>
            <a:r>
              <a:rPr lang="sk-SK" baseline="0" dirty="0" err="1"/>
              <a:t>oriented</a:t>
            </a:r>
            <a:r>
              <a:rPr lang="sk-SK" baseline="0" dirty="0"/>
              <a:t> </a:t>
            </a:r>
            <a:r>
              <a:rPr lang="sk-SK" baseline="0" dirty="0" err="1"/>
              <a:t>events</a:t>
            </a:r>
            <a:r>
              <a:rPr lang="sk-SK" baseline="0" dirty="0"/>
              <a:t> </a:t>
            </a:r>
            <a:r>
              <a:rPr lang="sk-SK" baseline="0" dirty="0" err="1"/>
              <a:t>organised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in september.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see</a:t>
            </a:r>
            <a:r>
              <a:rPr lang="sk-SK" baseline="0" dirty="0"/>
              <a:t> </a:t>
            </a:r>
            <a:r>
              <a:rPr lang="sk-SK" baseline="0" dirty="0" err="1"/>
              <a:t>how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situation</a:t>
            </a:r>
            <a:r>
              <a:rPr lang="sk-SK" baseline="0" dirty="0"/>
              <a:t> </a:t>
            </a:r>
            <a:r>
              <a:rPr lang="sk-SK" baseline="0" dirty="0" err="1"/>
              <a:t>Ukraine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develop</a:t>
            </a:r>
            <a:r>
              <a:rPr lang="sk-SK" baseline="0" dirty="0"/>
              <a:t> and, </a:t>
            </a:r>
            <a:r>
              <a:rPr lang="sk-SK" baseline="0" dirty="0" err="1"/>
              <a:t>if</a:t>
            </a:r>
            <a:r>
              <a:rPr lang="sk-SK" baseline="0" dirty="0"/>
              <a:t> </a:t>
            </a:r>
            <a:r>
              <a:rPr lang="sk-SK" baseline="0" dirty="0" err="1"/>
              <a:t>possible</a:t>
            </a:r>
            <a:r>
              <a:rPr lang="sk-SK" baseline="0" dirty="0"/>
              <a:t>,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adapt</a:t>
            </a:r>
            <a:r>
              <a:rPr lang="sk-SK" baseline="0" dirty="0"/>
              <a:t> to a new </a:t>
            </a:r>
            <a:r>
              <a:rPr lang="sk-SK" baseline="0" dirty="0" err="1"/>
              <a:t>situation</a:t>
            </a:r>
            <a:r>
              <a:rPr lang="sk-SK" baseline="0" dirty="0"/>
              <a:t>.  </a:t>
            </a:r>
          </a:p>
          <a:p>
            <a:endParaRPr lang="sk-SK" baseline="0" dirty="0"/>
          </a:p>
          <a:p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stop </a:t>
            </a:r>
            <a:r>
              <a:rPr lang="sk-SK" baseline="0" dirty="0" err="1"/>
              <a:t>now</a:t>
            </a:r>
            <a:r>
              <a:rPr lang="sk-SK" baseline="0" dirty="0"/>
              <a:t>. At </a:t>
            </a:r>
            <a:r>
              <a:rPr lang="sk-SK" baseline="0" dirty="0" err="1"/>
              <a:t>the</a:t>
            </a:r>
            <a:r>
              <a:rPr lang="sk-SK" baseline="0" dirty="0"/>
              <a:t> end </a:t>
            </a:r>
            <a:r>
              <a:rPr lang="sk-SK" baseline="0" dirty="0" err="1"/>
              <a:t>it</a:t>
            </a:r>
            <a:r>
              <a:rPr lang="sk-SK" baseline="0" dirty="0"/>
              <a:t> </a:t>
            </a:r>
            <a:r>
              <a:rPr lang="sk-SK" baseline="0" dirty="0" err="1"/>
              <a:t>is</a:t>
            </a:r>
            <a:r>
              <a:rPr lang="sk-SK" baseline="0" dirty="0"/>
              <a:t> </a:t>
            </a:r>
            <a:r>
              <a:rPr lang="sk-SK" baseline="0" dirty="0" err="1"/>
              <a:t>usefull</a:t>
            </a:r>
            <a:r>
              <a:rPr lang="sk-SK" baseline="0" dirty="0"/>
              <a:t> to </a:t>
            </a:r>
            <a:r>
              <a:rPr lang="sk-SK" baseline="0" dirty="0" err="1"/>
              <a:t>say</a:t>
            </a:r>
            <a:r>
              <a:rPr lang="sk-SK" baseline="0" dirty="0"/>
              <a:t> </a:t>
            </a:r>
            <a:r>
              <a:rPr lang="sk-SK" baseline="0" dirty="0" err="1"/>
              <a:t>that</a:t>
            </a:r>
            <a:r>
              <a:rPr lang="sk-SK" baseline="0" dirty="0"/>
              <a:t> </a:t>
            </a:r>
            <a:r>
              <a:rPr lang="sk-SK" baseline="0" dirty="0" err="1"/>
              <a:t>there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a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meeting</a:t>
            </a:r>
            <a:r>
              <a:rPr lang="sk-SK" baseline="0" dirty="0"/>
              <a:t> of </a:t>
            </a:r>
            <a:r>
              <a:rPr lang="sk-SK" baseline="0" dirty="0" err="1"/>
              <a:t>NCs</a:t>
            </a:r>
            <a:r>
              <a:rPr lang="sk-SK" baseline="0" dirty="0"/>
              <a:t> and </a:t>
            </a:r>
            <a:r>
              <a:rPr lang="sk-SK" baseline="0" dirty="0" err="1"/>
              <a:t>PACs</a:t>
            </a:r>
            <a:r>
              <a:rPr lang="sk-SK" baseline="0" dirty="0"/>
              <a:t> </a:t>
            </a:r>
            <a:r>
              <a:rPr lang="sk-SK" baseline="0" dirty="0" err="1"/>
              <a:t>held</a:t>
            </a:r>
            <a:r>
              <a:rPr lang="sk-SK" baseline="0" dirty="0"/>
              <a:t> online on 19 May </a:t>
            </a:r>
            <a:r>
              <a:rPr lang="sk-SK" baseline="0" dirty="0" err="1"/>
              <a:t>where</a:t>
            </a:r>
            <a:r>
              <a:rPr lang="sk-SK" baseline="0" dirty="0"/>
              <a:t> </a:t>
            </a:r>
            <a:r>
              <a:rPr lang="sk-SK" baseline="0" dirty="0" err="1"/>
              <a:t>we</a:t>
            </a:r>
            <a:r>
              <a:rPr lang="sk-SK" baseline="0" dirty="0"/>
              <a:t> </a:t>
            </a:r>
            <a:r>
              <a:rPr lang="sk-SK" baseline="0" dirty="0" err="1"/>
              <a:t>all</a:t>
            </a:r>
            <a:r>
              <a:rPr lang="sk-SK" baseline="0" dirty="0"/>
              <a:t> </a:t>
            </a:r>
            <a:r>
              <a:rPr lang="sk-SK" baseline="0" dirty="0" err="1"/>
              <a:t>will</a:t>
            </a:r>
            <a:r>
              <a:rPr lang="sk-SK" baseline="0" dirty="0"/>
              <a:t> </a:t>
            </a:r>
            <a:r>
              <a:rPr lang="sk-SK" baseline="0" dirty="0" err="1"/>
              <a:t>have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possibility</a:t>
            </a:r>
            <a:r>
              <a:rPr lang="sk-SK" baseline="0" dirty="0"/>
              <a:t> to </a:t>
            </a:r>
            <a:r>
              <a:rPr lang="sk-SK" baseline="0" dirty="0" err="1"/>
              <a:t>discuss</a:t>
            </a:r>
            <a:r>
              <a:rPr lang="sk-SK" baseline="0" dirty="0"/>
              <a:t> </a:t>
            </a:r>
            <a:r>
              <a:rPr lang="sk-SK" baseline="0" dirty="0" err="1"/>
              <a:t>the</a:t>
            </a:r>
            <a:r>
              <a:rPr lang="sk-SK" baseline="0" dirty="0"/>
              <a:t> </a:t>
            </a:r>
            <a:r>
              <a:rPr lang="sk-SK" baseline="0" dirty="0" err="1"/>
              <a:t>topics</a:t>
            </a:r>
            <a:r>
              <a:rPr lang="sk-SK" baseline="0" dirty="0"/>
              <a:t> of </a:t>
            </a:r>
            <a:r>
              <a:rPr lang="sk-SK" baseline="0" dirty="0" err="1"/>
              <a:t>our</a:t>
            </a:r>
            <a:r>
              <a:rPr lang="sk-SK" baseline="0" dirty="0"/>
              <a:t> </a:t>
            </a:r>
            <a:r>
              <a:rPr lang="sk-SK" baseline="0" dirty="0" err="1"/>
              <a:t>common</a:t>
            </a:r>
            <a:r>
              <a:rPr lang="sk-SK" baseline="0" dirty="0"/>
              <a:t> </a:t>
            </a:r>
            <a:r>
              <a:rPr lang="sk-SK" baseline="0" dirty="0" err="1"/>
              <a:t>interest</a:t>
            </a:r>
            <a:r>
              <a:rPr lang="sk-SK" baseline="0" dirty="0"/>
              <a:t>.</a:t>
            </a:r>
          </a:p>
          <a:p>
            <a:endParaRPr lang="sk-SK" baseline="0" dirty="0"/>
          </a:p>
          <a:p>
            <a:endParaRPr lang="sk-SK" baseline="0" dirty="0"/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ĺžni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ĺžni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ĺžni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ĺžni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ĺžni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ĺžni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ĺžni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ĺžni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Tuesday, June 21, 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6" name="Zástupný symbol dátumu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BB0534-5698-4F62-9CFE-5DE61A073E78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Zástupný symbol päty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84827A3-B249-4F87-AB1A-1E06AC1AA2A4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Tuesday, June 21, 2022</a:t>
            </a:fld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Tuesday, June 21, 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ĺžni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ĺžni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ĺžni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ĺžni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ĺžni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ĺžni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ĺžni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ĺžni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ĺžni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ĺžni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ĺžni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ĺžni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10E14BF-C004-4398-9186-5EE680724D95}" type="datetime2">
              <a:rPr lang="en-US" smtClean="0"/>
              <a:pPr/>
              <a:t>Tuesday, June 21, 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458200" cy="172819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br>
              <a:rPr lang="sk-SK" sz="3600" noProof="0" dirty="0"/>
            </a:br>
            <a:br>
              <a:rPr lang="sk-SK" sz="3600" dirty="0"/>
            </a:br>
            <a:br>
              <a:rPr lang="sk-SK" sz="3600" dirty="0"/>
            </a:br>
            <a:br>
              <a:rPr lang="sk-SK" sz="3600" dirty="0"/>
            </a:br>
            <a:br>
              <a:rPr lang="sk-SK" sz="3600" dirty="0"/>
            </a:br>
            <a:br>
              <a:rPr lang="sk-SK" sz="3600" dirty="0"/>
            </a:br>
            <a:br>
              <a:rPr lang="sk-SK" sz="3600" dirty="0"/>
            </a:br>
            <a:br>
              <a:rPr lang="sk-SK" sz="3600" dirty="0"/>
            </a:br>
            <a:br>
              <a:rPr lang="sk-SK" sz="3600" dirty="0"/>
            </a:br>
            <a:br>
              <a:rPr lang="sk-SK" sz="3600" dirty="0"/>
            </a:br>
            <a:r>
              <a:rPr lang="sk-SK" sz="3600" dirty="0"/>
              <a:t>EUSDR PA7 </a:t>
            </a:r>
            <a:r>
              <a:rPr lang="sk-SK" sz="3600" dirty="0" err="1"/>
              <a:t>Steering</a:t>
            </a:r>
            <a:r>
              <a:rPr lang="sk-SK" sz="3600" dirty="0"/>
              <a:t> Group </a:t>
            </a:r>
            <a:r>
              <a:rPr lang="sk-SK" sz="3600" dirty="0" err="1"/>
              <a:t>Meeting</a:t>
            </a:r>
            <a:br>
              <a:rPr lang="sk-SK" sz="3600" dirty="0"/>
            </a:br>
            <a:r>
              <a:rPr lang="sk-SK" sz="2000" dirty="0"/>
              <a:t>22 </a:t>
            </a:r>
            <a:r>
              <a:rPr lang="sk-SK" sz="2000" dirty="0" err="1"/>
              <a:t>June</a:t>
            </a:r>
            <a:r>
              <a:rPr lang="sk-SK" sz="2000" dirty="0"/>
              <a:t> 2022</a:t>
            </a:r>
            <a:endParaRPr lang="sk-SK" sz="2000" noProof="0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5040560" cy="1296144"/>
          </a:xfrm>
        </p:spPr>
        <p:txBody>
          <a:bodyPr>
            <a:noAutofit/>
          </a:bodyPr>
          <a:lstStyle/>
          <a:p>
            <a:endParaRPr lang="sk-SK" sz="1600" dirty="0">
              <a:solidFill>
                <a:srgbClr val="C00000"/>
              </a:solidFill>
            </a:endParaRPr>
          </a:p>
          <a:p>
            <a:r>
              <a:rPr lang="sk-SK" sz="1200" dirty="0"/>
              <a:t>EUSDR SK NC Office</a:t>
            </a:r>
          </a:p>
          <a:p>
            <a:r>
              <a:rPr lang="sk-SK" sz="1200" dirty="0"/>
              <a:t>SK </a:t>
            </a:r>
            <a:r>
              <a:rPr lang="sk-SK" sz="1200" dirty="0" err="1"/>
              <a:t>Ministry</a:t>
            </a:r>
            <a:r>
              <a:rPr lang="sk-SK" sz="1200" dirty="0"/>
              <a:t> of </a:t>
            </a:r>
            <a:r>
              <a:rPr lang="sk-SK" sz="1200" dirty="0" err="1"/>
              <a:t>Investments</a:t>
            </a:r>
            <a:r>
              <a:rPr lang="sk-SK" sz="1200" dirty="0"/>
              <a:t>, </a:t>
            </a:r>
            <a:r>
              <a:rPr lang="sk-SK" sz="1200" dirty="0" err="1"/>
              <a:t>Regional</a:t>
            </a:r>
            <a:r>
              <a:rPr lang="sk-SK" sz="1200" dirty="0"/>
              <a:t> </a:t>
            </a:r>
            <a:r>
              <a:rPr lang="sk-SK" sz="1200" dirty="0" err="1"/>
              <a:t>Development</a:t>
            </a:r>
            <a:r>
              <a:rPr lang="sk-SK" sz="1200" dirty="0"/>
              <a:t> and </a:t>
            </a:r>
            <a:r>
              <a:rPr lang="sk-SK" sz="1200" dirty="0" err="1"/>
              <a:t>Informatisation</a:t>
            </a:r>
            <a:endParaRPr lang="sk-SK" sz="1200" dirty="0"/>
          </a:p>
          <a:p>
            <a:endParaRPr lang="sk-SK" sz="2000" noProof="0" dirty="0">
              <a:solidFill>
                <a:srgbClr val="C00000"/>
              </a:solidFill>
            </a:endParaRPr>
          </a:p>
          <a:p>
            <a:endParaRPr lang="sk-SK" sz="2000" noProof="0" dirty="0">
              <a:solidFill>
                <a:srgbClr val="C00000"/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376" y="5781861"/>
            <a:ext cx="978024" cy="757969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4293096"/>
            <a:ext cx="3384376" cy="1385550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078" y="5869220"/>
            <a:ext cx="3460276" cy="656124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402" y="5583535"/>
            <a:ext cx="1904782" cy="9418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6064"/>
          </a:xfrm>
        </p:spPr>
        <p:txBody>
          <a:bodyPr>
            <a:normAutofit/>
          </a:bodyPr>
          <a:lstStyle/>
          <a:p>
            <a:r>
              <a:rPr lang="sk-SK" sz="2000" b="1" dirty="0"/>
              <a:t>EUSDR Update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endParaRPr lang="sk-SK" sz="2000" dirty="0"/>
          </a:p>
          <a:p>
            <a:pPr marL="109728" indent="0">
              <a:buNone/>
            </a:pPr>
            <a:r>
              <a:rPr lang="sk-SK" sz="1800" b="1" dirty="0" err="1">
                <a:solidFill>
                  <a:schemeClr val="tx2"/>
                </a:solidFill>
              </a:rPr>
              <a:t>Current</a:t>
            </a:r>
            <a:r>
              <a:rPr lang="sk-SK" sz="1800" b="1" dirty="0">
                <a:solidFill>
                  <a:schemeClr val="tx2"/>
                </a:solidFill>
              </a:rPr>
              <a:t> </a:t>
            </a:r>
            <a:r>
              <a:rPr lang="sk-SK" sz="1800" b="1" dirty="0" err="1">
                <a:solidFill>
                  <a:schemeClr val="tx2"/>
                </a:solidFill>
              </a:rPr>
              <a:t>challenges</a:t>
            </a:r>
            <a:endParaRPr lang="sk-SK" sz="1800" b="1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War</a:t>
            </a:r>
            <a:r>
              <a:rPr lang="sk-SK" sz="1800" dirty="0">
                <a:solidFill>
                  <a:schemeClr val="tx2"/>
                </a:solidFill>
              </a:rPr>
              <a:t> in </a:t>
            </a:r>
            <a:r>
              <a:rPr lang="sk-SK" sz="1800" dirty="0" err="1">
                <a:solidFill>
                  <a:schemeClr val="tx2"/>
                </a:solidFill>
              </a:rPr>
              <a:t>Ukraine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en-AE" sz="1800" dirty="0">
                <a:solidFill>
                  <a:schemeClr val="tx2"/>
                </a:solidFill>
              </a:rPr>
              <a:t>–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presidency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taken</a:t>
            </a:r>
            <a:r>
              <a:rPr lang="sk-SK" sz="1800" dirty="0">
                <a:solidFill>
                  <a:schemeClr val="tx2"/>
                </a:solidFill>
              </a:rPr>
              <a:t> over </a:t>
            </a:r>
            <a:r>
              <a:rPr lang="sk-SK" sz="1800" dirty="0" err="1">
                <a:solidFill>
                  <a:schemeClr val="tx2"/>
                </a:solidFill>
              </a:rPr>
              <a:t>temporarily</a:t>
            </a:r>
            <a:r>
              <a:rPr lang="sk-SK" sz="1800" dirty="0">
                <a:solidFill>
                  <a:schemeClr val="tx2"/>
                </a:solidFill>
              </a:rPr>
              <a:t> by Slovakia and </a:t>
            </a:r>
            <a:r>
              <a:rPr lang="sk-SK" sz="1800" dirty="0" err="1">
                <a:solidFill>
                  <a:schemeClr val="tx2"/>
                </a:solidFill>
              </a:rPr>
              <a:t>Slovenia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Presidency</a:t>
            </a:r>
            <a:r>
              <a:rPr lang="sk-SK" sz="1800" dirty="0">
                <a:solidFill>
                  <a:schemeClr val="tx2"/>
                </a:solidFill>
              </a:rPr>
              <a:t> re-</a:t>
            </a:r>
            <a:r>
              <a:rPr lang="sk-SK" sz="1800" dirty="0" err="1">
                <a:solidFill>
                  <a:schemeClr val="tx2"/>
                </a:solidFill>
              </a:rPr>
              <a:t>taken</a:t>
            </a:r>
            <a:r>
              <a:rPr lang="sk-SK" sz="1800" dirty="0">
                <a:solidFill>
                  <a:schemeClr val="tx2"/>
                </a:solidFill>
              </a:rPr>
              <a:t> by UA as </a:t>
            </a: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situation</a:t>
            </a:r>
            <a:r>
              <a:rPr lang="sk-SK" sz="1800" dirty="0">
                <a:solidFill>
                  <a:schemeClr val="tx2"/>
                </a:solidFill>
              </a:rPr>
              <a:t> in </a:t>
            </a:r>
            <a:r>
              <a:rPr lang="sk-SK" sz="1800" dirty="0" err="1">
                <a:solidFill>
                  <a:schemeClr val="tx2"/>
                </a:solidFill>
              </a:rPr>
              <a:t>Kiev</a:t>
            </a:r>
            <a:r>
              <a:rPr lang="sk-SK" sz="1800" dirty="0">
                <a:solidFill>
                  <a:schemeClr val="tx2"/>
                </a:solidFill>
              </a:rPr>
              <a:t> has </a:t>
            </a:r>
            <a:r>
              <a:rPr lang="sk-SK" sz="1800" dirty="0" err="1">
                <a:solidFill>
                  <a:schemeClr val="tx2"/>
                </a:solidFill>
              </a:rPr>
              <a:t>stabilised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>
                <a:solidFill>
                  <a:schemeClr val="tx2"/>
                </a:solidFill>
              </a:rPr>
              <a:t>Trio to </a:t>
            </a:r>
            <a:r>
              <a:rPr lang="sk-SK" sz="1800" dirty="0" err="1">
                <a:solidFill>
                  <a:schemeClr val="tx2"/>
                </a:solidFill>
              </a:rPr>
              <a:t>provide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assistance</a:t>
            </a:r>
            <a:r>
              <a:rPr lang="sk-SK" sz="1800" dirty="0">
                <a:solidFill>
                  <a:schemeClr val="tx2"/>
                </a:solidFill>
              </a:rPr>
              <a:t> to UA</a:t>
            </a: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998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6064"/>
          </a:xfrm>
        </p:spPr>
        <p:txBody>
          <a:bodyPr>
            <a:normAutofit/>
          </a:bodyPr>
          <a:lstStyle/>
          <a:p>
            <a:r>
              <a:rPr lang="sk-SK" sz="2000" b="1" dirty="0"/>
              <a:t>EUSDR Update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endParaRPr lang="sk-SK" sz="2000" dirty="0"/>
          </a:p>
          <a:p>
            <a:pPr marL="109728" indent="0">
              <a:buNone/>
            </a:pPr>
            <a:r>
              <a:rPr lang="sk-SK" sz="1800" b="1" dirty="0" err="1">
                <a:solidFill>
                  <a:schemeClr val="tx2"/>
                </a:solidFill>
              </a:rPr>
              <a:t>Current</a:t>
            </a:r>
            <a:r>
              <a:rPr lang="sk-SK" sz="1800" b="1" dirty="0">
                <a:solidFill>
                  <a:schemeClr val="tx2"/>
                </a:solidFill>
              </a:rPr>
              <a:t> </a:t>
            </a:r>
            <a:r>
              <a:rPr lang="sk-SK" sz="1800" b="1" dirty="0" err="1">
                <a:solidFill>
                  <a:schemeClr val="tx2"/>
                </a:solidFill>
              </a:rPr>
              <a:t>challenges</a:t>
            </a:r>
            <a:endParaRPr lang="sk-SK" sz="1800" b="1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Embedding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en-AE" sz="1800" dirty="0">
                <a:solidFill>
                  <a:schemeClr val="tx2"/>
                </a:solidFill>
              </a:rPr>
              <a:t>–</a:t>
            </a:r>
            <a:r>
              <a:rPr lang="sk-SK" sz="1800" dirty="0">
                <a:solidFill>
                  <a:schemeClr val="tx2"/>
                </a:solidFill>
              </a:rPr>
              <a:t> top priority in </a:t>
            </a:r>
            <a:r>
              <a:rPr lang="sk-SK" sz="1800" dirty="0" err="1">
                <a:solidFill>
                  <a:schemeClr val="tx2"/>
                </a:solidFill>
              </a:rPr>
              <a:t>finalising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preparations</a:t>
            </a:r>
            <a:r>
              <a:rPr lang="sk-SK" sz="1800" dirty="0">
                <a:solidFill>
                  <a:schemeClr val="tx2"/>
                </a:solidFill>
              </a:rPr>
              <a:t> of a new </a:t>
            </a:r>
            <a:r>
              <a:rPr lang="sk-SK" sz="1800" dirty="0" err="1">
                <a:solidFill>
                  <a:schemeClr val="tx2"/>
                </a:solidFill>
              </a:rPr>
              <a:t>programming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period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en-AE" sz="1800" dirty="0">
                <a:solidFill>
                  <a:schemeClr val="tx2"/>
                </a:solidFill>
              </a:rPr>
              <a:t>–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From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Action</a:t>
            </a:r>
            <a:r>
              <a:rPr lang="sk-SK" sz="1800" dirty="0">
                <a:solidFill>
                  <a:schemeClr val="tx2"/>
                </a:solidFill>
              </a:rPr>
              <a:t> to </a:t>
            </a:r>
            <a:r>
              <a:rPr lang="sk-SK" sz="1800" dirty="0" err="1">
                <a:solidFill>
                  <a:schemeClr val="tx2"/>
                </a:solidFill>
              </a:rPr>
              <a:t>Funding</a:t>
            </a:r>
            <a:r>
              <a:rPr lang="sk-SK" sz="1800" dirty="0">
                <a:solidFill>
                  <a:schemeClr val="tx2"/>
                </a:solidFill>
              </a:rPr>
              <a:t> - </a:t>
            </a:r>
            <a:r>
              <a:rPr lang="en-GB" sz="1800" dirty="0">
                <a:solidFill>
                  <a:schemeClr val="tx2"/>
                </a:solidFill>
              </a:rPr>
              <a:t>a Guidance Paper for Embedding the EUSDR into EU Programmes. 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Embedding</a:t>
            </a:r>
            <a:r>
              <a:rPr lang="sk-SK" sz="1800" dirty="0">
                <a:solidFill>
                  <a:schemeClr val="tx2"/>
                </a:solidFill>
              </a:rPr>
              <a:t> - </a:t>
            </a:r>
            <a:r>
              <a:rPr lang="sk-SK" sz="1800" dirty="0" err="1">
                <a:solidFill>
                  <a:schemeClr val="tx2"/>
                </a:solidFill>
              </a:rPr>
              <a:t>Central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theme</a:t>
            </a:r>
            <a:r>
              <a:rPr lang="sk-SK" sz="1800" dirty="0">
                <a:solidFill>
                  <a:schemeClr val="tx2"/>
                </a:solidFill>
              </a:rPr>
              <a:t> of UA </a:t>
            </a:r>
            <a:r>
              <a:rPr lang="sk-SK" sz="1800" dirty="0" err="1">
                <a:solidFill>
                  <a:schemeClr val="tx2"/>
                </a:solidFill>
              </a:rPr>
              <a:t>presidency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>
                <a:solidFill>
                  <a:schemeClr val="tx2"/>
                </a:solidFill>
              </a:rPr>
              <a:t>EUSDR </a:t>
            </a:r>
            <a:r>
              <a:rPr lang="sk-SK" sz="1800" dirty="0" err="1">
                <a:solidFill>
                  <a:schemeClr val="tx2"/>
                </a:solidFill>
              </a:rPr>
              <a:t>Embedding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Week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en-AE" sz="1800" dirty="0">
                <a:solidFill>
                  <a:schemeClr val="tx2"/>
                </a:solidFill>
              </a:rPr>
              <a:t>–</a:t>
            </a:r>
            <a:r>
              <a:rPr lang="sk-SK" sz="1800" dirty="0">
                <a:solidFill>
                  <a:schemeClr val="tx2"/>
                </a:solidFill>
              </a:rPr>
              <a:t> 11-15 </a:t>
            </a:r>
            <a:r>
              <a:rPr lang="sk-SK" sz="1800" dirty="0" err="1">
                <a:solidFill>
                  <a:schemeClr val="tx2"/>
                </a:solidFill>
              </a:rPr>
              <a:t>July</a:t>
            </a:r>
            <a:r>
              <a:rPr lang="sk-SK" sz="1800" dirty="0">
                <a:solidFill>
                  <a:schemeClr val="tx2"/>
                </a:solidFill>
              </a:rPr>
              <a:t> 2022</a:t>
            </a:r>
          </a:p>
          <a:p>
            <a:pPr marL="109728" indent="0">
              <a:buNone/>
            </a:pPr>
            <a:endParaRPr lang="sk-SK" sz="1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702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6064"/>
          </a:xfrm>
        </p:spPr>
        <p:txBody>
          <a:bodyPr>
            <a:normAutofit/>
          </a:bodyPr>
          <a:lstStyle/>
          <a:p>
            <a:r>
              <a:rPr lang="sk-SK" sz="2000" b="1" dirty="0"/>
              <a:t>EUSDR Update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r>
              <a:rPr lang="sk-SK" sz="2000" dirty="0" err="1"/>
              <a:t>Embedding</a:t>
            </a:r>
            <a:r>
              <a:rPr lang="sk-SK" sz="2000" dirty="0"/>
              <a:t> </a:t>
            </a:r>
            <a:r>
              <a:rPr lang="sk-SK" sz="2000" dirty="0" err="1"/>
              <a:t>Week</a:t>
            </a:r>
            <a:r>
              <a:rPr lang="sk-SK" sz="2000" dirty="0"/>
              <a:t> 11-15 </a:t>
            </a:r>
            <a:r>
              <a:rPr lang="sk-SK" sz="2000" dirty="0" err="1"/>
              <a:t>July</a:t>
            </a:r>
            <a:r>
              <a:rPr lang="sk-SK" sz="2000"/>
              <a:t> 2022</a:t>
            </a:r>
            <a:endParaRPr lang="sk-SK" sz="2000" dirty="0"/>
          </a:p>
        </p:txBody>
      </p:sp>
      <p:pic>
        <p:nvPicPr>
          <p:cNvPr id="4" name="Zástupný objekt pre 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4" b="5414"/>
          <a:stretch>
            <a:fillRect/>
          </a:stretch>
        </p:blipFill>
        <p:spPr>
          <a:xfrm>
            <a:off x="457200" y="2107392"/>
            <a:ext cx="8315836" cy="375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063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6064"/>
          </a:xfrm>
        </p:spPr>
        <p:txBody>
          <a:bodyPr>
            <a:normAutofit/>
          </a:bodyPr>
          <a:lstStyle/>
          <a:p>
            <a:r>
              <a:rPr lang="sk-SK" sz="2000" b="1" dirty="0"/>
              <a:t>EUSDR Update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endParaRPr lang="sk-SK" sz="2000" dirty="0"/>
          </a:p>
          <a:p>
            <a:pPr marL="109728" indent="0">
              <a:buNone/>
            </a:pPr>
            <a:r>
              <a:rPr lang="sk-SK" sz="1800" b="1" dirty="0" err="1">
                <a:solidFill>
                  <a:schemeClr val="tx2"/>
                </a:solidFill>
              </a:rPr>
              <a:t>Current</a:t>
            </a:r>
            <a:r>
              <a:rPr lang="sk-SK" sz="1800" b="1" dirty="0">
                <a:solidFill>
                  <a:schemeClr val="tx2"/>
                </a:solidFill>
              </a:rPr>
              <a:t> </a:t>
            </a:r>
            <a:r>
              <a:rPr lang="sk-SK" sz="1800" b="1" dirty="0" err="1">
                <a:solidFill>
                  <a:schemeClr val="tx2"/>
                </a:solidFill>
              </a:rPr>
              <a:t>challenges</a:t>
            </a:r>
            <a:endParaRPr lang="sk-SK" sz="1800" b="1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>
                <a:solidFill>
                  <a:schemeClr val="tx2"/>
                </a:solidFill>
              </a:rPr>
              <a:t>Danube </a:t>
            </a:r>
            <a:r>
              <a:rPr lang="sk-SK" sz="1800" dirty="0" err="1">
                <a:solidFill>
                  <a:schemeClr val="tx2"/>
                </a:solidFill>
              </a:rPr>
              <a:t>Youth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Council</a:t>
            </a:r>
            <a:r>
              <a:rPr lang="sk-SK" sz="1800">
                <a:solidFill>
                  <a:schemeClr val="tx2"/>
                </a:solidFill>
              </a:rPr>
              <a:t> has </a:t>
            </a:r>
            <a:r>
              <a:rPr lang="sk-SK" sz="1800" dirty="0" err="1">
                <a:solidFill>
                  <a:schemeClr val="tx2"/>
                </a:solidFill>
              </a:rPr>
              <a:t>been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established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Two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representatives</a:t>
            </a:r>
            <a:r>
              <a:rPr lang="sk-SK" sz="1800" dirty="0">
                <a:solidFill>
                  <a:schemeClr val="tx2"/>
                </a:solidFill>
              </a:rPr>
              <a:t> per country</a:t>
            </a: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Call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open</a:t>
            </a:r>
            <a:r>
              <a:rPr lang="sk-SK" sz="1800" dirty="0">
                <a:solidFill>
                  <a:schemeClr val="tx2"/>
                </a:solidFill>
              </a:rPr>
              <a:t> by 15 August 2022</a:t>
            </a:r>
          </a:p>
        </p:txBody>
      </p:sp>
    </p:spTree>
    <p:extLst>
      <p:ext uri="{BB962C8B-B14F-4D97-AF65-F5344CB8AC3E}">
        <p14:creationId xmlns:p14="http://schemas.microsoft.com/office/powerpoint/2010/main" val="1603204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6064"/>
          </a:xfrm>
        </p:spPr>
        <p:txBody>
          <a:bodyPr>
            <a:normAutofit/>
          </a:bodyPr>
          <a:lstStyle/>
          <a:p>
            <a:r>
              <a:rPr lang="sk-SK" sz="2000" b="1" dirty="0"/>
              <a:t>EUSDR Update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endParaRPr lang="sk-SK" sz="2000" dirty="0"/>
          </a:p>
          <a:p>
            <a:pPr marL="109728" indent="0">
              <a:buNone/>
            </a:pPr>
            <a:r>
              <a:rPr lang="sk-SK" sz="1800" b="1" dirty="0">
                <a:solidFill>
                  <a:schemeClr val="tx2"/>
                </a:solidFill>
              </a:rPr>
              <a:t>11th </a:t>
            </a:r>
            <a:r>
              <a:rPr lang="sk-SK" sz="1800" b="1" dirty="0" err="1">
                <a:solidFill>
                  <a:schemeClr val="tx2"/>
                </a:solidFill>
              </a:rPr>
              <a:t>Annual</a:t>
            </a:r>
            <a:r>
              <a:rPr lang="sk-SK" sz="1800" b="1" dirty="0">
                <a:solidFill>
                  <a:schemeClr val="tx2"/>
                </a:solidFill>
              </a:rPr>
              <a:t> </a:t>
            </a:r>
            <a:r>
              <a:rPr lang="sk-SK" sz="1800" b="1" dirty="0" err="1">
                <a:solidFill>
                  <a:schemeClr val="tx2"/>
                </a:solidFill>
              </a:rPr>
              <a:t>Forum</a:t>
            </a:r>
            <a:endParaRPr lang="sk-SK" sz="1800" b="1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>
                <a:solidFill>
                  <a:schemeClr val="tx2"/>
                </a:solidFill>
              </a:rPr>
              <a:t>Hybrid </a:t>
            </a:r>
            <a:r>
              <a:rPr lang="sk-SK" sz="1800" dirty="0" err="1">
                <a:solidFill>
                  <a:schemeClr val="tx2"/>
                </a:solidFill>
              </a:rPr>
              <a:t>format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end of </a:t>
            </a:r>
            <a:r>
              <a:rPr lang="sk-SK" sz="1800" dirty="0" err="1">
                <a:solidFill>
                  <a:schemeClr val="tx2"/>
                </a:solidFill>
              </a:rPr>
              <a:t>October</a:t>
            </a:r>
            <a:r>
              <a:rPr lang="sk-SK" sz="1800" dirty="0">
                <a:solidFill>
                  <a:schemeClr val="tx2"/>
                </a:solidFill>
              </a:rPr>
              <a:t> 2022 – </a:t>
            </a:r>
            <a:r>
              <a:rPr lang="sk-SK" sz="1800" dirty="0" err="1">
                <a:solidFill>
                  <a:schemeClr val="tx2"/>
                </a:solidFill>
              </a:rPr>
              <a:t>around</a:t>
            </a:r>
            <a:r>
              <a:rPr lang="sk-SK" sz="1800" dirty="0">
                <a:solidFill>
                  <a:schemeClr val="tx2"/>
                </a:solidFill>
              </a:rPr>
              <a:t> 20</a:t>
            </a: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Physical</a:t>
            </a:r>
            <a:r>
              <a:rPr lang="sk-SK" sz="1800" dirty="0">
                <a:solidFill>
                  <a:schemeClr val="tx2"/>
                </a:solidFill>
              </a:rPr>
              <a:t> part in Slovakia – </a:t>
            </a:r>
            <a:r>
              <a:rPr lang="sk-SK" sz="1800" dirty="0" err="1">
                <a:solidFill>
                  <a:schemeClr val="tx2"/>
                </a:solidFill>
              </a:rPr>
              <a:t>probably</a:t>
            </a:r>
            <a:r>
              <a:rPr lang="sk-SK" sz="1800" dirty="0">
                <a:solidFill>
                  <a:schemeClr val="tx2"/>
                </a:solidFill>
              </a:rPr>
              <a:t> in Košice</a:t>
            </a: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Content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provided</a:t>
            </a:r>
            <a:r>
              <a:rPr lang="sk-SK" sz="1800" dirty="0">
                <a:solidFill>
                  <a:schemeClr val="tx2"/>
                </a:solidFill>
              </a:rPr>
              <a:t> by UA in </a:t>
            </a:r>
            <a:r>
              <a:rPr lang="sk-SK" sz="1800" dirty="0" err="1">
                <a:solidFill>
                  <a:schemeClr val="tx2"/>
                </a:solidFill>
              </a:rPr>
              <a:t>collaboration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with</a:t>
            </a:r>
            <a:r>
              <a:rPr lang="sk-SK" sz="1800" dirty="0">
                <a:solidFill>
                  <a:schemeClr val="tx2"/>
                </a:solidFill>
              </a:rPr>
              <a:t> Trio, EC and </a:t>
            </a:r>
            <a:r>
              <a:rPr lang="sk-SK" sz="1800" dirty="0" err="1">
                <a:solidFill>
                  <a:schemeClr val="tx2"/>
                </a:solidFill>
              </a:rPr>
              <a:t>other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partners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Annual</a:t>
            </a:r>
            <a:r>
              <a:rPr lang="sk-SK" sz="1800" dirty="0">
                <a:solidFill>
                  <a:schemeClr val="tx2"/>
                </a:solidFill>
              </a:rPr>
              <a:t> event of DRP</a:t>
            </a: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89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dustriálne">
  <a:themeElements>
    <a:clrScheme name="Živly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Industriálne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Industriáln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DC76B0C-9808-4E65-A53B-04E05B24A5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2791</Words>
  <Application>Microsoft Office PowerPoint</Application>
  <PresentationFormat>Předvádění na obrazovce (4:3)</PresentationFormat>
  <Paragraphs>132</Paragraphs>
  <Slides>6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Calibri</vt:lpstr>
      <vt:lpstr>Georgia</vt:lpstr>
      <vt:lpstr>Trebuchet MS</vt:lpstr>
      <vt:lpstr>Wingdings 2</vt:lpstr>
      <vt:lpstr>Industriálne</vt:lpstr>
      <vt:lpstr>          EUSDR PA7 Steering Group Meeting 22 June 2022</vt:lpstr>
      <vt:lpstr>EUSDR Update</vt:lpstr>
      <vt:lpstr>EUSDR Update</vt:lpstr>
      <vt:lpstr>EUSDR Update</vt:lpstr>
      <vt:lpstr>EUSDR Update</vt:lpstr>
      <vt:lpstr>EUSDR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2015-11-13T09:24:11Z</dcterms:created>
  <dcterms:modified xsi:type="dcterms:W3CDTF">2022-06-21T21:42:08Z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TC101671239990</vt:lpwstr>
  </property>
</Properties>
</file>